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11" r:id="rId1"/>
  </p:sldMasterIdLst>
  <p:notesMasterIdLst>
    <p:notesMasterId r:id="rId46"/>
  </p:notesMasterIdLst>
  <p:handoutMasterIdLst>
    <p:handoutMasterId r:id="rId47"/>
  </p:handoutMasterIdLst>
  <p:sldIdLst>
    <p:sldId id="1132" r:id="rId2"/>
    <p:sldId id="1128" r:id="rId3"/>
    <p:sldId id="1118" r:id="rId4"/>
    <p:sldId id="256" r:id="rId5"/>
    <p:sldId id="1117" r:id="rId6"/>
    <p:sldId id="257" r:id="rId7"/>
    <p:sldId id="1136" r:id="rId8"/>
    <p:sldId id="1105" r:id="rId9"/>
    <p:sldId id="259" r:id="rId10"/>
    <p:sldId id="1106" r:id="rId11"/>
    <p:sldId id="260" r:id="rId12"/>
    <p:sldId id="1137" r:id="rId13"/>
    <p:sldId id="1138" r:id="rId14"/>
    <p:sldId id="1129" r:id="rId15"/>
    <p:sldId id="1107" r:id="rId16"/>
    <p:sldId id="1130" r:id="rId17"/>
    <p:sldId id="1126" r:id="rId18"/>
    <p:sldId id="265" r:id="rId19"/>
    <p:sldId id="1124" r:id="rId20"/>
    <p:sldId id="266" r:id="rId21"/>
    <p:sldId id="267" r:id="rId22"/>
    <p:sldId id="261" r:id="rId23"/>
    <p:sldId id="262" r:id="rId24"/>
    <p:sldId id="1125" r:id="rId25"/>
    <p:sldId id="263" r:id="rId26"/>
    <p:sldId id="275" r:id="rId27"/>
    <p:sldId id="264" r:id="rId28"/>
    <p:sldId id="268" r:id="rId29"/>
    <p:sldId id="1127" r:id="rId30"/>
    <p:sldId id="1121" r:id="rId31"/>
    <p:sldId id="1111" r:id="rId32"/>
    <p:sldId id="271" r:id="rId33"/>
    <p:sldId id="1109" r:id="rId34"/>
    <p:sldId id="1112" r:id="rId35"/>
    <p:sldId id="1134" r:id="rId36"/>
    <p:sldId id="274" r:id="rId37"/>
    <p:sldId id="272" r:id="rId38"/>
    <p:sldId id="273" r:id="rId39"/>
    <p:sldId id="1140" r:id="rId40"/>
    <p:sldId id="1141" r:id="rId41"/>
    <p:sldId id="286" r:id="rId42"/>
    <p:sldId id="1113" r:id="rId43"/>
    <p:sldId id="1139" r:id="rId44"/>
    <p:sldId id="1135" r:id="rId45"/>
  </p:sldIdLst>
  <p:sldSz cx="12190413" cy="6858000"/>
  <p:notesSz cx="9928225" cy="679767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36">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2AEC0"/>
    <a:srgbClr val="008272"/>
    <a:srgbClr val="CC66FF"/>
    <a:srgbClr val="007013"/>
    <a:srgbClr val="002A06"/>
    <a:srgbClr val="00460B"/>
    <a:srgbClr val="F369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7EDC1A-1B5D-42F5-969E-0C30A4622CB1}" v="189" dt="2022-09-07T02:32:26.114"/>
    <p1510:client id="{ABBDC30E-6DD4-4B8A-8460-3B0C465DB05A}" v="1" dt="2022-09-07T02:03:13.1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036"/>
        <p:guide pos="384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ip Yang" userId="ae611cac-af65-48b7-88d7-dfb77ce73a1a" providerId="ADAL" clId="{7DBDE89F-3D12-8F4D-884C-E2A1D0A91BD6}"/>
    <pc:docChg chg="modSld">
      <pc:chgData name="Philip Yang" userId="ae611cac-af65-48b7-88d7-dfb77ce73a1a" providerId="ADAL" clId="{7DBDE89F-3D12-8F4D-884C-E2A1D0A91BD6}" dt="2022-08-28T05:44:21.247" v="32" actId="20577"/>
      <pc:docMkLst>
        <pc:docMk/>
      </pc:docMkLst>
      <pc:sldChg chg="modSp">
        <pc:chgData name="Philip Yang" userId="ae611cac-af65-48b7-88d7-dfb77ce73a1a" providerId="ADAL" clId="{7DBDE89F-3D12-8F4D-884C-E2A1D0A91BD6}" dt="2022-08-28T05:44:21.247" v="32" actId="20577"/>
        <pc:sldMkLst>
          <pc:docMk/>
          <pc:sldMk cId="2321839781" sldId="1128"/>
        </pc:sldMkLst>
        <pc:spChg chg="mod">
          <ac:chgData name="Philip Yang" userId="ae611cac-af65-48b7-88d7-dfb77ce73a1a" providerId="ADAL" clId="{7DBDE89F-3D12-8F4D-884C-E2A1D0A91BD6}" dt="2022-08-28T05:44:21.247" v="32" actId="20577"/>
          <ac:spMkLst>
            <pc:docMk/>
            <pc:sldMk cId="2321839781" sldId="1128"/>
            <ac:spMk id="3" creationId="{2BCC1264-105D-3968-6ACD-77D30AD79592}"/>
          </ac:spMkLst>
        </pc:spChg>
      </pc:sldChg>
      <pc:sldChg chg="modSp">
        <pc:chgData name="Philip Yang" userId="ae611cac-af65-48b7-88d7-dfb77ce73a1a" providerId="ADAL" clId="{7DBDE89F-3D12-8F4D-884C-E2A1D0A91BD6}" dt="2022-08-28T04:10:23.571" v="29" actId="20577"/>
        <pc:sldMkLst>
          <pc:docMk/>
          <pc:sldMk cId="3162650933" sldId="1136"/>
        </pc:sldMkLst>
        <pc:spChg chg="mod">
          <ac:chgData name="Philip Yang" userId="ae611cac-af65-48b7-88d7-dfb77ce73a1a" providerId="ADAL" clId="{7DBDE89F-3D12-8F4D-884C-E2A1D0A91BD6}" dt="2022-08-28T04:10:23.571" v="29" actId="20577"/>
          <ac:spMkLst>
            <pc:docMk/>
            <pc:sldMk cId="3162650933" sldId="1136"/>
            <ac:spMk id="3" creationId="{77FEEFC6-E0F5-8C64-94A3-A20B82E05806}"/>
          </ac:spMkLst>
        </pc:spChg>
      </pc:sldChg>
    </pc:docChg>
  </pc:docChgLst>
  <pc:docChgLst>
    <pc:chgData name="Philip Yang" userId="ae611cac-af65-48b7-88d7-dfb77ce73a1a" providerId="ADAL" clId="{16EE7F7A-E62D-4D44-AFD7-B710B8524F6B}"/>
    <pc:docChg chg="undo custSel addSld delSld modSld">
      <pc:chgData name="Philip Yang" userId="ae611cac-af65-48b7-88d7-dfb77ce73a1a" providerId="ADAL" clId="{16EE7F7A-E62D-4D44-AFD7-B710B8524F6B}" dt="2022-08-29T02:16:34.920" v="1012" actId="20577"/>
      <pc:docMkLst>
        <pc:docMk/>
      </pc:docMkLst>
      <pc:sldChg chg="modSp">
        <pc:chgData name="Philip Yang" userId="ae611cac-af65-48b7-88d7-dfb77ce73a1a" providerId="ADAL" clId="{16EE7F7A-E62D-4D44-AFD7-B710B8524F6B}" dt="2022-08-29T01:22:10.690" v="615" actId="20577"/>
        <pc:sldMkLst>
          <pc:docMk/>
          <pc:sldMk cId="1476557005" sldId="257"/>
        </pc:sldMkLst>
        <pc:spChg chg="mod">
          <ac:chgData name="Philip Yang" userId="ae611cac-af65-48b7-88d7-dfb77ce73a1a" providerId="ADAL" clId="{16EE7F7A-E62D-4D44-AFD7-B710B8524F6B}" dt="2022-08-29T01:22:10.690" v="615" actId="20577"/>
          <ac:spMkLst>
            <pc:docMk/>
            <pc:sldMk cId="1476557005" sldId="257"/>
            <ac:spMk id="2" creationId="{64EF6D2D-8B5D-4196-AD9A-F67723EF152F}"/>
          </ac:spMkLst>
        </pc:spChg>
      </pc:sldChg>
      <pc:sldChg chg="modSp">
        <pc:chgData name="Philip Yang" userId="ae611cac-af65-48b7-88d7-dfb77ce73a1a" providerId="ADAL" clId="{16EE7F7A-E62D-4D44-AFD7-B710B8524F6B}" dt="2022-08-28T15:50:38.194" v="111" actId="20577"/>
        <pc:sldMkLst>
          <pc:docMk/>
          <pc:sldMk cId="3730100449" sldId="260"/>
        </pc:sldMkLst>
        <pc:spChg chg="mod">
          <ac:chgData name="Philip Yang" userId="ae611cac-af65-48b7-88d7-dfb77ce73a1a" providerId="ADAL" clId="{16EE7F7A-E62D-4D44-AFD7-B710B8524F6B}" dt="2022-08-28T15:50:38.194" v="111" actId="20577"/>
          <ac:spMkLst>
            <pc:docMk/>
            <pc:sldMk cId="3730100449" sldId="260"/>
            <ac:spMk id="3" creationId="{CC6FC238-A11D-45ED-8888-B7F651EFD74E}"/>
          </ac:spMkLst>
        </pc:spChg>
      </pc:sldChg>
      <pc:sldChg chg="modSp">
        <pc:chgData name="Philip Yang" userId="ae611cac-af65-48b7-88d7-dfb77ce73a1a" providerId="ADAL" clId="{16EE7F7A-E62D-4D44-AFD7-B710B8524F6B}" dt="2022-08-29T02:16:34.920" v="1012" actId="20577"/>
        <pc:sldMkLst>
          <pc:docMk/>
          <pc:sldMk cId="2634650419" sldId="273"/>
        </pc:sldMkLst>
        <pc:spChg chg="mod">
          <ac:chgData name="Philip Yang" userId="ae611cac-af65-48b7-88d7-dfb77ce73a1a" providerId="ADAL" clId="{16EE7F7A-E62D-4D44-AFD7-B710B8524F6B}" dt="2022-08-29T02:16:34.920" v="1012" actId="20577"/>
          <ac:spMkLst>
            <pc:docMk/>
            <pc:sldMk cId="2634650419" sldId="273"/>
            <ac:spMk id="3" creationId="{C10C99EC-8EFD-4329-9755-E2EFB364ED6E}"/>
          </ac:spMkLst>
        </pc:spChg>
      </pc:sldChg>
      <pc:sldChg chg="modSp add del">
        <pc:chgData name="Philip Yang" userId="ae611cac-af65-48b7-88d7-dfb77ce73a1a" providerId="ADAL" clId="{16EE7F7A-E62D-4D44-AFD7-B710B8524F6B}" dt="2022-08-29T01:51:42.425" v="915" actId="20577"/>
        <pc:sldMkLst>
          <pc:docMk/>
          <pc:sldMk cId="64397622" sldId="1107"/>
        </pc:sldMkLst>
        <pc:spChg chg="mod">
          <ac:chgData name="Philip Yang" userId="ae611cac-af65-48b7-88d7-dfb77ce73a1a" providerId="ADAL" clId="{16EE7F7A-E62D-4D44-AFD7-B710B8524F6B}" dt="2022-08-29T01:50:17.221" v="903" actId="20577"/>
          <ac:spMkLst>
            <pc:docMk/>
            <pc:sldMk cId="64397622" sldId="1107"/>
            <ac:spMk id="2" creationId="{C4578164-ECB5-458A-9D21-C715C383C202}"/>
          </ac:spMkLst>
        </pc:spChg>
        <pc:spChg chg="mod">
          <ac:chgData name="Philip Yang" userId="ae611cac-af65-48b7-88d7-dfb77ce73a1a" providerId="ADAL" clId="{16EE7F7A-E62D-4D44-AFD7-B710B8524F6B}" dt="2022-08-29T01:51:42.425" v="915" actId="20577"/>
          <ac:spMkLst>
            <pc:docMk/>
            <pc:sldMk cId="64397622" sldId="1107"/>
            <ac:spMk id="3" creationId="{3AAAAB26-D0CE-4BF5-8FA6-7A5B9E49A6B1}"/>
          </ac:spMkLst>
        </pc:spChg>
      </pc:sldChg>
      <pc:sldChg chg="modSp">
        <pc:chgData name="Philip Yang" userId="ae611cac-af65-48b7-88d7-dfb77ce73a1a" providerId="ADAL" clId="{16EE7F7A-E62D-4D44-AFD7-B710B8524F6B}" dt="2022-08-29T01:58:24.188" v="994" actId="20577"/>
        <pc:sldMkLst>
          <pc:docMk/>
          <pc:sldMk cId="4242735683" sldId="1126"/>
        </pc:sldMkLst>
        <pc:spChg chg="mod">
          <ac:chgData name="Philip Yang" userId="ae611cac-af65-48b7-88d7-dfb77ce73a1a" providerId="ADAL" clId="{16EE7F7A-E62D-4D44-AFD7-B710B8524F6B}" dt="2022-08-29T01:58:24.188" v="994" actId="20577"/>
          <ac:spMkLst>
            <pc:docMk/>
            <pc:sldMk cId="4242735683" sldId="1126"/>
            <ac:spMk id="3" creationId="{EDFCBB0E-39B8-40D4-8BBE-24C70C3B316E}"/>
          </ac:spMkLst>
        </pc:spChg>
      </pc:sldChg>
      <pc:sldChg chg="modSp">
        <pc:chgData name="Philip Yang" userId="ae611cac-af65-48b7-88d7-dfb77ce73a1a" providerId="ADAL" clId="{16EE7F7A-E62D-4D44-AFD7-B710B8524F6B}" dt="2022-08-29T01:56:37.005" v="981" actId="20577"/>
        <pc:sldMkLst>
          <pc:docMk/>
          <pc:sldMk cId="786441532" sldId="1130"/>
        </pc:sldMkLst>
        <pc:spChg chg="mod">
          <ac:chgData name="Philip Yang" userId="ae611cac-af65-48b7-88d7-dfb77ce73a1a" providerId="ADAL" clId="{16EE7F7A-E62D-4D44-AFD7-B710B8524F6B}" dt="2022-08-29T01:53:36.996" v="933" actId="20577"/>
          <ac:spMkLst>
            <pc:docMk/>
            <pc:sldMk cId="786441532" sldId="1130"/>
            <ac:spMk id="2" creationId="{77833552-9C46-957C-DF96-4FE12540557A}"/>
          </ac:spMkLst>
        </pc:spChg>
        <pc:spChg chg="mod">
          <ac:chgData name="Philip Yang" userId="ae611cac-af65-48b7-88d7-dfb77ce73a1a" providerId="ADAL" clId="{16EE7F7A-E62D-4D44-AFD7-B710B8524F6B}" dt="2022-08-29T01:56:37.005" v="981" actId="20577"/>
          <ac:spMkLst>
            <pc:docMk/>
            <pc:sldMk cId="786441532" sldId="1130"/>
            <ac:spMk id="3" creationId="{ABC48F31-8A30-5266-1DEC-EADE0F2BFE00}"/>
          </ac:spMkLst>
        </pc:spChg>
      </pc:sldChg>
      <pc:sldChg chg="modSp">
        <pc:chgData name="Philip Yang" userId="ae611cac-af65-48b7-88d7-dfb77ce73a1a" providerId="ADAL" clId="{16EE7F7A-E62D-4D44-AFD7-B710B8524F6B}" dt="2022-08-28T12:03:07.516" v="61" actId="20577"/>
        <pc:sldMkLst>
          <pc:docMk/>
          <pc:sldMk cId="3162650933" sldId="1136"/>
        </pc:sldMkLst>
        <pc:spChg chg="mod">
          <ac:chgData name="Philip Yang" userId="ae611cac-af65-48b7-88d7-dfb77ce73a1a" providerId="ADAL" clId="{16EE7F7A-E62D-4D44-AFD7-B710B8524F6B}" dt="2022-08-28T12:03:07.516" v="61" actId="20577"/>
          <ac:spMkLst>
            <pc:docMk/>
            <pc:sldMk cId="3162650933" sldId="1136"/>
            <ac:spMk id="3" creationId="{77FEEFC6-E0F5-8C64-94A3-A20B82E05806}"/>
          </ac:spMkLst>
        </pc:spChg>
      </pc:sldChg>
      <pc:sldChg chg="modSp new">
        <pc:chgData name="Philip Yang" userId="ae611cac-af65-48b7-88d7-dfb77ce73a1a" providerId="ADAL" clId="{16EE7F7A-E62D-4D44-AFD7-B710B8524F6B}" dt="2022-08-29T01:27:02.090" v="638" actId="20577"/>
        <pc:sldMkLst>
          <pc:docMk/>
          <pc:sldMk cId="3589844417" sldId="1137"/>
        </pc:sldMkLst>
        <pc:spChg chg="mod">
          <ac:chgData name="Philip Yang" userId="ae611cac-af65-48b7-88d7-dfb77ce73a1a" providerId="ADAL" clId="{16EE7F7A-E62D-4D44-AFD7-B710B8524F6B}" dt="2022-08-28T15:57:47.313" v="393" actId="1076"/>
          <ac:spMkLst>
            <pc:docMk/>
            <pc:sldMk cId="3589844417" sldId="1137"/>
            <ac:spMk id="2" creationId="{AD16D0DA-D8BC-C2AA-FC4D-209C14705612}"/>
          </ac:spMkLst>
        </pc:spChg>
        <pc:spChg chg="mod">
          <ac:chgData name="Philip Yang" userId="ae611cac-af65-48b7-88d7-dfb77ce73a1a" providerId="ADAL" clId="{16EE7F7A-E62D-4D44-AFD7-B710B8524F6B}" dt="2022-08-29T01:27:02.090" v="638" actId="20577"/>
          <ac:spMkLst>
            <pc:docMk/>
            <pc:sldMk cId="3589844417" sldId="1137"/>
            <ac:spMk id="3" creationId="{38541024-34CE-AB22-A1F5-493029657B80}"/>
          </ac:spMkLst>
        </pc:spChg>
      </pc:sldChg>
      <pc:sldChg chg="modSp">
        <pc:chgData name="Philip Yang" userId="ae611cac-af65-48b7-88d7-dfb77ce73a1a" providerId="ADAL" clId="{16EE7F7A-E62D-4D44-AFD7-B710B8524F6B}" dt="2022-08-29T01:48:47.975" v="890" actId="20577"/>
        <pc:sldMkLst>
          <pc:docMk/>
          <pc:sldMk cId="2209214971" sldId="1138"/>
        </pc:sldMkLst>
        <pc:spChg chg="mod">
          <ac:chgData name="Philip Yang" userId="ae611cac-af65-48b7-88d7-dfb77ce73a1a" providerId="ADAL" clId="{16EE7F7A-E62D-4D44-AFD7-B710B8524F6B}" dt="2022-08-29T01:48:47.975" v="890" actId="20577"/>
          <ac:spMkLst>
            <pc:docMk/>
            <pc:sldMk cId="2209214971" sldId="1138"/>
            <ac:spMk id="3" creationId="{F5CD6F01-C956-61BA-DB62-31CC583083D6}"/>
          </ac:spMkLst>
        </pc:spChg>
      </pc:sldChg>
    </pc:docChg>
  </pc:docChgLst>
  <pc:docChgLst>
    <pc:chgData name="来宾用户" userId="S::urn:spo:anon#275eabb8b70406c69e580e92d031eb38c0c8fbcafdeef39d1a851b49616a8153::" providerId="AD" clId="Web-{9D4CF745-D1E5-E85E-2B5F-D9607D0AE5A9}"/>
    <pc:docChg chg="modSld">
      <pc:chgData name="来宾用户" userId="S::urn:spo:anon#275eabb8b70406c69e580e92d031eb38c0c8fbcafdeef39d1a851b49616a8153::" providerId="AD" clId="Web-{9D4CF745-D1E5-E85E-2B5F-D9607D0AE5A9}" dt="2022-08-27T02:26:22.291" v="5" actId="20577"/>
      <pc:docMkLst>
        <pc:docMk/>
      </pc:docMkLst>
      <pc:sldChg chg="modSp">
        <pc:chgData name="来宾用户" userId="S::urn:spo:anon#275eabb8b70406c69e580e92d031eb38c0c8fbcafdeef39d1a851b49616a8153::" providerId="AD" clId="Web-{9D4CF745-D1E5-E85E-2B5F-D9607D0AE5A9}" dt="2022-08-27T02:26:22.291" v="5" actId="20577"/>
        <pc:sldMkLst>
          <pc:docMk/>
          <pc:sldMk cId="2355575140" sldId="1118"/>
        </pc:sldMkLst>
        <pc:spChg chg="mod">
          <ac:chgData name="来宾用户" userId="S::urn:spo:anon#275eabb8b70406c69e580e92d031eb38c0c8fbcafdeef39d1a851b49616a8153::" providerId="AD" clId="Web-{9D4CF745-D1E5-E85E-2B5F-D9607D0AE5A9}" dt="2022-08-27T02:26:22.291" v="5" actId="20577"/>
          <ac:spMkLst>
            <pc:docMk/>
            <pc:sldMk cId="2355575140" sldId="1118"/>
            <ac:spMk id="3" creationId="{E18D6D2B-1115-4A10-9764-7029303FE706}"/>
          </ac:spMkLst>
        </pc:spChg>
      </pc:sldChg>
    </pc:docChg>
  </pc:docChgLst>
  <pc:docChgLst>
    <pc:chgData name="WANG Elsa" userId="697e7386836aa172" providerId="LiveId" clId="{0E7EDC1A-1B5D-42F5-969E-0C30A4622CB1}"/>
    <pc:docChg chg="undo custSel addSld delSld modSld">
      <pc:chgData name="WANG Elsa" userId="697e7386836aa172" providerId="LiveId" clId="{0E7EDC1A-1B5D-42F5-969E-0C30A4622CB1}" dt="2022-09-07T02:32:26.114" v="216"/>
      <pc:docMkLst>
        <pc:docMk/>
      </pc:docMkLst>
      <pc:sldChg chg="modSp mod">
        <pc:chgData name="WANG Elsa" userId="697e7386836aa172" providerId="LiveId" clId="{0E7EDC1A-1B5D-42F5-969E-0C30A4622CB1}" dt="2022-09-03T02:39:02.495" v="2" actId="20577"/>
        <pc:sldMkLst>
          <pc:docMk/>
          <pc:sldMk cId="205578581" sldId="256"/>
        </pc:sldMkLst>
        <pc:spChg chg="mod">
          <ac:chgData name="WANG Elsa" userId="697e7386836aa172" providerId="LiveId" clId="{0E7EDC1A-1B5D-42F5-969E-0C30A4622CB1}" dt="2022-09-03T02:39:02.495" v="2" actId="20577"/>
          <ac:spMkLst>
            <pc:docMk/>
            <pc:sldMk cId="205578581" sldId="256"/>
            <ac:spMk id="2" creationId="{AD1A42CD-2A10-3579-16B4-2F4A48C38340}"/>
          </ac:spMkLst>
        </pc:spChg>
      </pc:sldChg>
      <pc:sldChg chg="modSp mod">
        <pc:chgData name="WANG Elsa" userId="697e7386836aa172" providerId="LiveId" clId="{0E7EDC1A-1B5D-42F5-969E-0C30A4622CB1}" dt="2022-09-07T01:54:38.598" v="6" actId="1076"/>
        <pc:sldMkLst>
          <pc:docMk/>
          <pc:sldMk cId="3214762598" sldId="265"/>
        </pc:sldMkLst>
        <pc:spChg chg="mod">
          <ac:chgData name="WANG Elsa" userId="697e7386836aa172" providerId="LiveId" clId="{0E7EDC1A-1B5D-42F5-969E-0C30A4622CB1}" dt="2022-09-07T01:54:38.598" v="6" actId="1076"/>
          <ac:spMkLst>
            <pc:docMk/>
            <pc:sldMk cId="3214762598" sldId="265"/>
            <ac:spMk id="2" creationId="{47CC569A-B6E7-4B2D-B9DB-6289B16FD939}"/>
          </ac:spMkLst>
        </pc:spChg>
        <pc:spChg chg="mod">
          <ac:chgData name="WANG Elsa" userId="697e7386836aa172" providerId="LiveId" clId="{0E7EDC1A-1B5D-42F5-969E-0C30A4622CB1}" dt="2022-09-07T01:54:29.663" v="5" actId="1076"/>
          <ac:spMkLst>
            <pc:docMk/>
            <pc:sldMk cId="3214762598" sldId="265"/>
            <ac:spMk id="3" creationId="{BD345196-27F9-42FB-A551-EED0F39E9791}"/>
          </ac:spMkLst>
        </pc:spChg>
      </pc:sldChg>
      <pc:sldChg chg="modSp mod">
        <pc:chgData name="WANG Elsa" userId="697e7386836aa172" providerId="LiveId" clId="{0E7EDC1A-1B5D-42F5-969E-0C30A4622CB1}" dt="2022-09-07T02:24:15.925" v="130"/>
        <pc:sldMkLst>
          <pc:docMk/>
          <pc:sldMk cId="1601264597" sldId="286"/>
        </pc:sldMkLst>
        <pc:spChg chg="mod">
          <ac:chgData name="WANG Elsa" userId="697e7386836aa172" providerId="LiveId" clId="{0E7EDC1A-1B5D-42F5-969E-0C30A4622CB1}" dt="2022-09-07T02:24:15.925" v="130"/>
          <ac:spMkLst>
            <pc:docMk/>
            <pc:sldMk cId="1601264597" sldId="286"/>
            <ac:spMk id="2" creationId="{002E854A-191D-4547-99C6-E6AAC5BDE08F}"/>
          </ac:spMkLst>
        </pc:spChg>
      </pc:sldChg>
      <pc:sldChg chg="modSp mod">
        <pc:chgData name="WANG Elsa" userId="697e7386836aa172" providerId="LiveId" clId="{0E7EDC1A-1B5D-42F5-969E-0C30A4622CB1}" dt="2022-09-07T02:32:26.114" v="216"/>
        <pc:sldMkLst>
          <pc:docMk/>
          <pc:sldMk cId="2793707453" sldId="1109"/>
        </pc:sldMkLst>
        <pc:spChg chg="mod">
          <ac:chgData name="WANG Elsa" userId="697e7386836aa172" providerId="LiveId" clId="{0E7EDC1A-1B5D-42F5-969E-0C30A4622CB1}" dt="2022-09-07T02:32:26.114" v="216"/>
          <ac:spMkLst>
            <pc:docMk/>
            <pc:sldMk cId="2793707453" sldId="1109"/>
            <ac:spMk id="3" creationId="{E83314A9-DE9D-4CBB-95A4-81035DD0392C}"/>
          </ac:spMkLst>
        </pc:spChg>
      </pc:sldChg>
      <pc:sldChg chg="modSp mod">
        <pc:chgData name="WANG Elsa" userId="697e7386836aa172" providerId="LiveId" clId="{0E7EDC1A-1B5D-42F5-969E-0C30A4622CB1}" dt="2022-09-07T02:24:21.180" v="133"/>
        <pc:sldMkLst>
          <pc:docMk/>
          <pc:sldMk cId="902900918" sldId="1113"/>
        </pc:sldMkLst>
        <pc:spChg chg="mod">
          <ac:chgData name="WANG Elsa" userId="697e7386836aa172" providerId="LiveId" clId="{0E7EDC1A-1B5D-42F5-969E-0C30A4622CB1}" dt="2022-09-07T02:24:21.180" v="133"/>
          <ac:spMkLst>
            <pc:docMk/>
            <pc:sldMk cId="902900918" sldId="1113"/>
            <ac:spMk id="2" creationId="{002E854A-191D-4547-99C6-E6AAC5BDE08F}"/>
          </ac:spMkLst>
        </pc:spChg>
      </pc:sldChg>
      <pc:sldChg chg="modSp mod">
        <pc:chgData name="WANG Elsa" userId="697e7386836aa172" providerId="LiveId" clId="{0E7EDC1A-1B5D-42F5-969E-0C30A4622CB1}" dt="2022-09-07T02:24:49.673" v="137" actId="1076"/>
        <pc:sldMkLst>
          <pc:docMk/>
          <pc:sldMk cId="3762168300" sldId="1139"/>
        </pc:sldMkLst>
        <pc:spChg chg="mod">
          <ac:chgData name="WANG Elsa" userId="697e7386836aa172" providerId="LiveId" clId="{0E7EDC1A-1B5D-42F5-969E-0C30A4622CB1}" dt="2022-09-07T02:24:47.218" v="136" actId="1076"/>
          <ac:spMkLst>
            <pc:docMk/>
            <pc:sldMk cId="3762168300" sldId="1139"/>
            <ac:spMk id="2" creationId="{1F94C34C-B78D-3672-AADB-8386A4F8A232}"/>
          </ac:spMkLst>
        </pc:spChg>
        <pc:spChg chg="mod">
          <ac:chgData name="WANG Elsa" userId="697e7386836aa172" providerId="LiveId" clId="{0E7EDC1A-1B5D-42F5-969E-0C30A4622CB1}" dt="2022-09-07T02:24:49.673" v="137" actId="1076"/>
          <ac:spMkLst>
            <pc:docMk/>
            <pc:sldMk cId="3762168300" sldId="1139"/>
            <ac:spMk id="3" creationId="{2327EB57-6E81-00DD-2BB3-DB5951C98FFB}"/>
          </ac:spMkLst>
        </pc:spChg>
      </pc:sldChg>
      <pc:sldChg chg="modSp add mod">
        <pc:chgData name="WANG Elsa" userId="697e7386836aa172" providerId="LiveId" clId="{0E7EDC1A-1B5D-42F5-969E-0C30A4622CB1}" dt="2022-09-07T02:24:10.487" v="127"/>
        <pc:sldMkLst>
          <pc:docMk/>
          <pc:sldMk cId="1988249463" sldId="1140"/>
        </pc:sldMkLst>
        <pc:spChg chg="mod">
          <ac:chgData name="WANG Elsa" userId="697e7386836aa172" providerId="LiveId" clId="{0E7EDC1A-1B5D-42F5-969E-0C30A4622CB1}" dt="2022-09-07T02:24:10.487" v="127"/>
          <ac:spMkLst>
            <pc:docMk/>
            <pc:sldMk cId="1988249463" sldId="1140"/>
            <ac:spMk id="2" creationId="{6E8C21CD-B8F5-47FE-B659-D5E204D38E55}"/>
          </ac:spMkLst>
        </pc:spChg>
      </pc:sldChg>
      <pc:sldChg chg="add del">
        <pc:chgData name="WANG Elsa" userId="697e7386836aa172" providerId="LiveId" clId="{0E7EDC1A-1B5D-42F5-969E-0C30A4622CB1}" dt="2022-09-07T02:23:49.294" v="120" actId="2696"/>
        <pc:sldMkLst>
          <pc:docMk/>
          <pc:sldMk cId="2578404224" sldId="1140"/>
        </pc:sldMkLst>
      </pc:sldChg>
      <pc:sldChg chg="modSp add del mod">
        <pc:chgData name="WANG Elsa" userId="697e7386836aa172" providerId="LiveId" clId="{0E7EDC1A-1B5D-42F5-969E-0C30A4622CB1}" dt="2022-09-07T02:22:53.677" v="118" actId="2696"/>
        <pc:sldMkLst>
          <pc:docMk/>
          <pc:sldMk cId="3134409226" sldId="1140"/>
        </pc:sldMkLst>
        <pc:spChg chg="mod">
          <ac:chgData name="WANG Elsa" userId="697e7386836aa172" providerId="LiveId" clId="{0E7EDC1A-1B5D-42F5-969E-0C30A4622CB1}" dt="2022-09-07T02:21:13.787" v="117"/>
          <ac:spMkLst>
            <pc:docMk/>
            <pc:sldMk cId="3134409226" sldId="1140"/>
            <ac:spMk id="3" creationId="{D177B7D3-C710-416B-845D-66D513F597DC}"/>
          </ac:spMkLst>
        </pc:spChg>
      </pc:sldChg>
      <pc:sldChg chg="add del">
        <pc:chgData name="WANG Elsa" userId="697e7386836aa172" providerId="LiveId" clId="{0E7EDC1A-1B5D-42F5-969E-0C30A4622CB1}" dt="2022-09-07T02:23:49.294" v="120" actId="2696"/>
        <pc:sldMkLst>
          <pc:docMk/>
          <pc:sldMk cId="95458837" sldId="1141"/>
        </pc:sldMkLst>
      </pc:sldChg>
      <pc:sldChg chg="modSp add del mod">
        <pc:chgData name="WANG Elsa" userId="697e7386836aa172" providerId="LiveId" clId="{0E7EDC1A-1B5D-42F5-969E-0C30A4622CB1}" dt="2022-09-07T02:22:53.677" v="118" actId="2696"/>
        <pc:sldMkLst>
          <pc:docMk/>
          <pc:sldMk cId="1205414300" sldId="1141"/>
        </pc:sldMkLst>
        <pc:spChg chg="mod">
          <ac:chgData name="WANG Elsa" userId="697e7386836aa172" providerId="LiveId" clId="{0E7EDC1A-1B5D-42F5-969E-0C30A4622CB1}" dt="2022-09-07T01:57:01.770" v="27" actId="255"/>
          <ac:spMkLst>
            <pc:docMk/>
            <pc:sldMk cId="1205414300" sldId="1141"/>
            <ac:spMk id="3" creationId="{A96D2466-5E91-4F5C-9623-ADA7AA940D42}"/>
          </ac:spMkLst>
        </pc:spChg>
      </pc:sldChg>
      <pc:sldChg chg="add">
        <pc:chgData name="WANG Elsa" userId="697e7386836aa172" providerId="LiveId" clId="{0E7EDC1A-1B5D-42F5-969E-0C30A4622CB1}" dt="2022-09-07T02:24:01.698" v="121"/>
        <pc:sldMkLst>
          <pc:docMk/>
          <pc:sldMk cId="2877107725" sldId="1141"/>
        </pc:sldMkLst>
      </pc:sldChg>
    </pc:docChg>
  </pc:docChgLst>
  <pc:docChgLst>
    <pc:chgData name="Philip Yang" userId="ae611cac-af65-48b7-88d7-dfb77ce73a1a" providerId="ADAL" clId="{F6203CAC-61F2-EB44-98E5-E27C266980BD}"/>
    <pc:docChg chg="undo custSel modSld">
      <pc:chgData name="Philip Yang" userId="ae611cac-af65-48b7-88d7-dfb77ce73a1a" providerId="ADAL" clId="{F6203CAC-61F2-EB44-98E5-E27C266980BD}" dt="2022-08-28T00:11:23.914" v="3541" actId="20577"/>
      <pc:docMkLst>
        <pc:docMk/>
      </pc:docMkLst>
      <pc:sldChg chg="modSp">
        <pc:chgData name="Philip Yang" userId="ae611cac-af65-48b7-88d7-dfb77ce73a1a" providerId="ADAL" clId="{F6203CAC-61F2-EB44-98E5-E27C266980BD}" dt="2022-08-27T03:34:02.757" v="859" actId="20577"/>
        <pc:sldMkLst>
          <pc:docMk/>
          <pc:sldMk cId="3335076367" sldId="259"/>
        </pc:sldMkLst>
        <pc:spChg chg="mod">
          <ac:chgData name="Philip Yang" userId="ae611cac-af65-48b7-88d7-dfb77ce73a1a" providerId="ADAL" clId="{F6203CAC-61F2-EB44-98E5-E27C266980BD}" dt="2022-08-27T03:34:02.757" v="859" actId="20577"/>
          <ac:spMkLst>
            <pc:docMk/>
            <pc:sldMk cId="3335076367" sldId="259"/>
            <ac:spMk id="3" creationId="{E26C79C3-2A79-4C6B-AFF2-22E2C5F66B6E}"/>
          </ac:spMkLst>
        </pc:spChg>
      </pc:sldChg>
      <pc:sldChg chg="modSp">
        <pc:chgData name="Philip Yang" userId="ae611cac-af65-48b7-88d7-dfb77ce73a1a" providerId="ADAL" clId="{F6203CAC-61F2-EB44-98E5-E27C266980BD}" dt="2022-08-28T00:11:23.914" v="3541" actId="20577"/>
        <pc:sldMkLst>
          <pc:docMk/>
          <pc:sldMk cId="3730100449" sldId="260"/>
        </pc:sldMkLst>
        <pc:spChg chg="mod">
          <ac:chgData name="Philip Yang" userId="ae611cac-af65-48b7-88d7-dfb77ce73a1a" providerId="ADAL" clId="{F6203CAC-61F2-EB44-98E5-E27C266980BD}" dt="2022-08-28T00:11:23.914" v="3541" actId="20577"/>
          <ac:spMkLst>
            <pc:docMk/>
            <pc:sldMk cId="3730100449" sldId="260"/>
            <ac:spMk id="3" creationId="{CC6FC238-A11D-45ED-8888-B7F651EFD74E}"/>
          </ac:spMkLst>
        </pc:spChg>
      </pc:sldChg>
      <pc:sldChg chg="modSp">
        <pc:chgData name="Philip Yang" userId="ae611cac-af65-48b7-88d7-dfb77ce73a1a" providerId="ADAL" clId="{F6203CAC-61F2-EB44-98E5-E27C266980BD}" dt="2022-08-27T06:13:54.304" v="2009" actId="20577"/>
        <pc:sldMkLst>
          <pc:docMk/>
          <pc:sldMk cId="3214762598" sldId="265"/>
        </pc:sldMkLst>
        <pc:spChg chg="mod">
          <ac:chgData name="Philip Yang" userId="ae611cac-af65-48b7-88d7-dfb77ce73a1a" providerId="ADAL" clId="{F6203CAC-61F2-EB44-98E5-E27C266980BD}" dt="2022-08-27T06:13:54.304" v="2009" actId="20577"/>
          <ac:spMkLst>
            <pc:docMk/>
            <pc:sldMk cId="3214762598" sldId="265"/>
            <ac:spMk id="3" creationId="{BD345196-27F9-42FB-A551-EED0F39E9791}"/>
          </ac:spMkLst>
        </pc:spChg>
      </pc:sldChg>
      <pc:sldChg chg="modSp">
        <pc:chgData name="Philip Yang" userId="ae611cac-af65-48b7-88d7-dfb77ce73a1a" providerId="ADAL" clId="{F6203CAC-61F2-EB44-98E5-E27C266980BD}" dt="2022-08-27T03:16:30.537" v="613" actId="20577"/>
        <pc:sldMkLst>
          <pc:docMk/>
          <pc:sldMk cId="2681408937" sldId="1105"/>
        </pc:sldMkLst>
        <pc:spChg chg="mod">
          <ac:chgData name="Philip Yang" userId="ae611cac-af65-48b7-88d7-dfb77ce73a1a" providerId="ADAL" clId="{F6203CAC-61F2-EB44-98E5-E27C266980BD}" dt="2022-08-27T03:16:30.537" v="613" actId="20577"/>
          <ac:spMkLst>
            <pc:docMk/>
            <pc:sldMk cId="2681408937" sldId="1105"/>
            <ac:spMk id="3" creationId="{14F730FE-2CD6-4CBF-8AC0-68D32AC1BD21}"/>
          </ac:spMkLst>
        </pc:spChg>
      </pc:sldChg>
      <pc:sldChg chg="modSp">
        <pc:chgData name="Philip Yang" userId="ae611cac-af65-48b7-88d7-dfb77ce73a1a" providerId="ADAL" clId="{F6203CAC-61F2-EB44-98E5-E27C266980BD}" dt="2022-08-27T05:27:08.030" v="1488" actId="20577"/>
        <pc:sldMkLst>
          <pc:docMk/>
          <pc:sldMk cId="2924746033" sldId="1106"/>
        </pc:sldMkLst>
        <pc:spChg chg="mod">
          <ac:chgData name="Philip Yang" userId="ae611cac-af65-48b7-88d7-dfb77ce73a1a" providerId="ADAL" clId="{F6203CAC-61F2-EB44-98E5-E27C266980BD}" dt="2022-08-27T05:27:08.030" v="1488" actId="20577"/>
          <ac:spMkLst>
            <pc:docMk/>
            <pc:sldMk cId="2924746033" sldId="1106"/>
            <ac:spMk id="3" creationId="{482A3894-7E53-4D23-8231-106D3EA791F6}"/>
          </ac:spMkLst>
        </pc:spChg>
      </pc:sldChg>
      <pc:sldChg chg="modSp">
        <pc:chgData name="Philip Yang" userId="ae611cac-af65-48b7-88d7-dfb77ce73a1a" providerId="ADAL" clId="{F6203CAC-61F2-EB44-98E5-E27C266980BD}" dt="2022-08-27T05:31:30.109" v="1533" actId="20577"/>
        <pc:sldMkLst>
          <pc:docMk/>
          <pc:sldMk cId="64397622" sldId="1107"/>
        </pc:sldMkLst>
        <pc:spChg chg="mod">
          <ac:chgData name="Philip Yang" userId="ae611cac-af65-48b7-88d7-dfb77ce73a1a" providerId="ADAL" clId="{F6203CAC-61F2-EB44-98E5-E27C266980BD}" dt="2022-08-27T05:31:30.109" v="1533" actId="20577"/>
          <ac:spMkLst>
            <pc:docMk/>
            <pc:sldMk cId="64397622" sldId="1107"/>
            <ac:spMk id="3" creationId="{3AAAAB26-D0CE-4BF5-8FA6-7A5B9E49A6B1}"/>
          </ac:spMkLst>
        </pc:spChg>
      </pc:sldChg>
      <pc:sldChg chg="modSp">
        <pc:chgData name="Philip Yang" userId="ae611cac-af65-48b7-88d7-dfb77ce73a1a" providerId="ADAL" clId="{F6203CAC-61F2-EB44-98E5-E27C266980BD}" dt="2022-08-27T07:30:17.927" v="2409" actId="20577"/>
        <pc:sldMkLst>
          <pc:docMk/>
          <pc:sldMk cId="1277140945" sldId="1112"/>
        </pc:sldMkLst>
        <pc:spChg chg="mod">
          <ac:chgData name="Philip Yang" userId="ae611cac-af65-48b7-88d7-dfb77ce73a1a" providerId="ADAL" clId="{F6203CAC-61F2-EB44-98E5-E27C266980BD}" dt="2022-08-27T07:30:17.927" v="2409" actId="20577"/>
          <ac:spMkLst>
            <pc:docMk/>
            <pc:sldMk cId="1277140945" sldId="1112"/>
            <ac:spMk id="3" creationId="{E83314A9-DE9D-4CBB-95A4-81035DD0392C}"/>
          </ac:spMkLst>
        </pc:spChg>
      </pc:sldChg>
      <pc:sldChg chg="modSp">
        <pc:chgData name="Philip Yang" userId="ae611cac-af65-48b7-88d7-dfb77ce73a1a" providerId="ADAL" clId="{F6203CAC-61F2-EB44-98E5-E27C266980BD}" dt="2022-08-27T09:20:41.919" v="3105" actId="20577"/>
        <pc:sldMkLst>
          <pc:docMk/>
          <pc:sldMk cId="902900918" sldId="1113"/>
        </pc:sldMkLst>
        <pc:spChg chg="mod">
          <ac:chgData name="Philip Yang" userId="ae611cac-af65-48b7-88d7-dfb77ce73a1a" providerId="ADAL" clId="{F6203CAC-61F2-EB44-98E5-E27C266980BD}" dt="2022-08-27T09:20:41.919" v="3105" actId="20577"/>
          <ac:spMkLst>
            <pc:docMk/>
            <pc:sldMk cId="902900918" sldId="1113"/>
            <ac:spMk id="2" creationId="{002E854A-191D-4547-99C6-E6AAC5BDE08F}"/>
          </ac:spMkLst>
        </pc:spChg>
        <pc:spChg chg="mod">
          <ac:chgData name="Philip Yang" userId="ae611cac-af65-48b7-88d7-dfb77ce73a1a" providerId="ADAL" clId="{F6203CAC-61F2-EB44-98E5-E27C266980BD}" dt="2022-08-27T07:31:46.755" v="2410" actId="1076"/>
          <ac:spMkLst>
            <pc:docMk/>
            <pc:sldMk cId="902900918" sldId="1113"/>
            <ac:spMk id="3" creationId="{A9B1156E-5303-4EDC-87E5-5288E037C1EF}"/>
          </ac:spMkLst>
        </pc:spChg>
      </pc:sldChg>
      <pc:sldChg chg="modSp">
        <pc:chgData name="Philip Yang" userId="ae611cac-af65-48b7-88d7-dfb77ce73a1a" providerId="ADAL" clId="{F6203CAC-61F2-EB44-98E5-E27C266980BD}" dt="2022-08-27T05:21:49.526" v="1473" actId="20577"/>
        <pc:sldMkLst>
          <pc:docMk/>
          <pc:sldMk cId="2355575140" sldId="1118"/>
        </pc:sldMkLst>
        <pc:spChg chg="mod">
          <ac:chgData name="Philip Yang" userId="ae611cac-af65-48b7-88d7-dfb77ce73a1a" providerId="ADAL" clId="{F6203CAC-61F2-EB44-98E5-E27C266980BD}" dt="2022-08-27T05:21:49.526" v="1473" actId="20577"/>
          <ac:spMkLst>
            <pc:docMk/>
            <pc:sldMk cId="2355575140" sldId="1118"/>
            <ac:spMk id="2" creationId="{64EF6D2D-8B5D-4196-AD9A-F67723EF152F}"/>
          </ac:spMkLst>
        </pc:spChg>
        <pc:spChg chg="mod">
          <ac:chgData name="Philip Yang" userId="ae611cac-af65-48b7-88d7-dfb77ce73a1a" providerId="ADAL" clId="{F6203CAC-61F2-EB44-98E5-E27C266980BD}" dt="2022-08-27T02:44:17.724" v="216" actId="20577"/>
          <ac:spMkLst>
            <pc:docMk/>
            <pc:sldMk cId="2355575140" sldId="1118"/>
            <ac:spMk id="3" creationId="{E18D6D2B-1115-4A10-9764-7029303FE706}"/>
          </ac:spMkLst>
        </pc:spChg>
      </pc:sldChg>
      <pc:sldChg chg="modSp">
        <pc:chgData name="Philip Yang" userId="ae611cac-af65-48b7-88d7-dfb77ce73a1a" providerId="ADAL" clId="{F6203CAC-61F2-EB44-98E5-E27C266980BD}" dt="2022-08-27T06:03:02.086" v="1929" actId="20577"/>
        <pc:sldMkLst>
          <pc:docMk/>
          <pc:sldMk cId="4242735683" sldId="1126"/>
        </pc:sldMkLst>
        <pc:spChg chg="mod">
          <ac:chgData name="Philip Yang" userId="ae611cac-af65-48b7-88d7-dfb77ce73a1a" providerId="ADAL" clId="{F6203CAC-61F2-EB44-98E5-E27C266980BD}" dt="2022-08-27T06:03:02.086" v="1929" actId="20577"/>
          <ac:spMkLst>
            <pc:docMk/>
            <pc:sldMk cId="4242735683" sldId="1126"/>
            <ac:spMk id="3" creationId="{EDFCBB0E-39B8-40D4-8BBE-24C70C3B316E}"/>
          </ac:spMkLst>
        </pc:spChg>
      </pc:sldChg>
      <pc:sldChg chg="modSp">
        <pc:chgData name="Philip Yang" userId="ae611cac-af65-48b7-88d7-dfb77ce73a1a" providerId="ADAL" clId="{F6203CAC-61F2-EB44-98E5-E27C266980BD}" dt="2022-08-27T05:20:41.876" v="1471" actId="20577"/>
        <pc:sldMkLst>
          <pc:docMk/>
          <pc:sldMk cId="2321839781" sldId="1128"/>
        </pc:sldMkLst>
        <pc:spChg chg="mod">
          <ac:chgData name="Philip Yang" userId="ae611cac-af65-48b7-88d7-dfb77ce73a1a" providerId="ADAL" clId="{F6203CAC-61F2-EB44-98E5-E27C266980BD}" dt="2022-08-27T05:20:41.876" v="1471" actId="20577"/>
          <ac:spMkLst>
            <pc:docMk/>
            <pc:sldMk cId="2321839781" sldId="1128"/>
            <ac:spMk id="2" creationId="{CFEB0CD3-A229-872C-1BC1-0963DD7F8547}"/>
          </ac:spMkLst>
        </pc:spChg>
        <pc:spChg chg="mod">
          <ac:chgData name="Philip Yang" userId="ae611cac-af65-48b7-88d7-dfb77ce73a1a" providerId="ADAL" clId="{F6203CAC-61F2-EB44-98E5-E27C266980BD}" dt="2022-08-27T05:19:29.555" v="1461" actId="20577"/>
          <ac:spMkLst>
            <pc:docMk/>
            <pc:sldMk cId="2321839781" sldId="1128"/>
            <ac:spMk id="3" creationId="{2BCC1264-105D-3968-6ACD-77D30AD79592}"/>
          </ac:spMkLst>
        </pc:spChg>
      </pc:sldChg>
      <pc:sldChg chg="modSp">
        <pc:chgData name="Philip Yang" userId="ae611cac-af65-48b7-88d7-dfb77ce73a1a" providerId="ADAL" clId="{F6203CAC-61F2-EB44-98E5-E27C266980BD}" dt="2022-08-27T04:17:12.940" v="1401" actId="20577"/>
        <pc:sldMkLst>
          <pc:docMk/>
          <pc:sldMk cId="1901470546" sldId="1129"/>
        </pc:sldMkLst>
        <pc:spChg chg="mod">
          <ac:chgData name="Philip Yang" userId="ae611cac-af65-48b7-88d7-dfb77ce73a1a" providerId="ADAL" clId="{F6203CAC-61F2-EB44-98E5-E27C266980BD}" dt="2022-08-27T04:17:12.940" v="1401" actId="20577"/>
          <ac:spMkLst>
            <pc:docMk/>
            <pc:sldMk cId="1901470546" sldId="1129"/>
            <ac:spMk id="3" creationId="{D350AC5F-0D67-4AE5-94B4-842C21ED9D06}"/>
          </ac:spMkLst>
        </pc:spChg>
      </pc:sldChg>
      <pc:sldChg chg="modSp">
        <pc:chgData name="Philip Yang" userId="ae611cac-af65-48b7-88d7-dfb77ce73a1a" providerId="ADAL" clId="{F6203CAC-61F2-EB44-98E5-E27C266980BD}" dt="2022-08-27T05:17:43.061" v="1453" actId="20577"/>
        <pc:sldMkLst>
          <pc:docMk/>
          <pc:sldMk cId="707591113" sldId="1131"/>
        </pc:sldMkLst>
        <pc:spChg chg="mod">
          <ac:chgData name="Philip Yang" userId="ae611cac-af65-48b7-88d7-dfb77ce73a1a" providerId="ADAL" clId="{F6203CAC-61F2-EB44-98E5-E27C266980BD}" dt="2022-08-27T05:17:43.061" v="1453" actId="20577"/>
          <ac:spMkLst>
            <pc:docMk/>
            <pc:sldMk cId="707591113" sldId="1131"/>
            <ac:spMk id="2" creationId="{D94CBBF2-3B6B-BBC9-8A05-F164C5E53C79}"/>
          </ac:spMkLst>
        </pc:spChg>
        <pc:spChg chg="mod">
          <ac:chgData name="Philip Yang" userId="ae611cac-af65-48b7-88d7-dfb77ce73a1a" providerId="ADAL" clId="{F6203CAC-61F2-EB44-98E5-E27C266980BD}" dt="2022-08-27T05:17:24.055" v="1451" actId="20577"/>
          <ac:spMkLst>
            <pc:docMk/>
            <pc:sldMk cId="707591113" sldId="1131"/>
            <ac:spMk id="3" creationId="{8B78C8AA-D292-66C2-DAEC-6F637B783C27}"/>
          </ac:spMkLst>
        </pc:spChg>
      </pc:sldChg>
      <pc:sldChg chg="modSp">
        <pc:chgData name="Philip Yang" userId="ae611cac-af65-48b7-88d7-dfb77ce73a1a" providerId="ADAL" clId="{F6203CAC-61F2-EB44-98E5-E27C266980BD}" dt="2022-08-27T08:10:09.610" v="2516" actId="20577"/>
        <pc:sldMkLst>
          <pc:docMk/>
          <pc:sldMk cId="1218642975" sldId="1134"/>
        </pc:sldMkLst>
        <pc:spChg chg="mod">
          <ac:chgData name="Philip Yang" userId="ae611cac-af65-48b7-88d7-dfb77ce73a1a" providerId="ADAL" clId="{F6203CAC-61F2-EB44-98E5-E27C266980BD}" dt="2022-08-27T08:10:09.610" v="2516" actId="20577"/>
          <ac:spMkLst>
            <pc:docMk/>
            <pc:sldMk cId="1218642975" sldId="1134"/>
            <ac:spMk id="3" creationId="{B0198114-5812-5E9F-99FF-92E7E4455149}"/>
          </ac:spMkLst>
        </pc:spChg>
      </pc:sldChg>
      <pc:sldChg chg="modSp">
        <pc:chgData name="Philip Yang" userId="ae611cac-af65-48b7-88d7-dfb77ce73a1a" providerId="ADAL" clId="{F6203CAC-61F2-EB44-98E5-E27C266980BD}" dt="2022-08-27T09:28:10.789" v="3259" actId="20577"/>
        <pc:sldMkLst>
          <pc:docMk/>
          <pc:sldMk cId="860246760" sldId="1135"/>
        </pc:sldMkLst>
        <pc:spChg chg="mod">
          <ac:chgData name="Philip Yang" userId="ae611cac-af65-48b7-88d7-dfb77ce73a1a" providerId="ADAL" clId="{F6203CAC-61F2-EB44-98E5-E27C266980BD}" dt="2022-08-27T09:28:10.789" v="3259" actId="20577"/>
          <ac:spMkLst>
            <pc:docMk/>
            <pc:sldMk cId="860246760" sldId="1135"/>
            <ac:spMk id="3" creationId="{FCAFD129-DC90-484E-248E-4ABA9D793A26}"/>
          </ac:spMkLst>
        </pc:spChg>
      </pc:sldChg>
    </pc:docChg>
  </pc:docChgLst>
  <pc:docChgLst>
    <pc:chgData name="来宾用户" userId="S::urn:spo:anon#275eabb8b70406c69e580e92d031eb38c0c8fbcafdeef39d1a851b49616a8153::" providerId="AD" clId="Web-{9C18C7DD-2828-3E6A-7923-AB4CE2A7933D}"/>
    <pc:docChg chg="modSld">
      <pc:chgData name="来宾用户" userId="S::urn:spo:anon#275eabb8b70406c69e580e92d031eb38c0c8fbcafdeef39d1a851b49616a8153::" providerId="AD" clId="Web-{9C18C7DD-2828-3E6A-7923-AB4CE2A7933D}" dt="2022-08-27T03:18:04.385" v="8" actId="20577"/>
      <pc:docMkLst>
        <pc:docMk/>
      </pc:docMkLst>
      <pc:sldChg chg="modSp">
        <pc:chgData name="来宾用户" userId="S::urn:spo:anon#275eabb8b70406c69e580e92d031eb38c0c8fbcafdeef39d1a851b49616a8153::" providerId="AD" clId="Web-{9C18C7DD-2828-3E6A-7923-AB4CE2A7933D}" dt="2022-08-27T03:18:04.385" v="8" actId="20577"/>
        <pc:sldMkLst>
          <pc:docMk/>
          <pc:sldMk cId="3335076367" sldId="259"/>
        </pc:sldMkLst>
        <pc:spChg chg="mod">
          <ac:chgData name="来宾用户" userId="S::urn:spo:anon#275eabb8b70406c69e580e92d031eb38c0c8fbcafdeef39d1a851b49616a8153::" providerId="AD" clId="Web-{9C18C7DD-2828-3E6A-7923-AB4CE2A7933D}" dt="2022-08-27T03:17:23.118" v="7" actId="20577"/>
          <ac:spMkLst>
            <pc:docMk/>
            <pc:sldMk cId="3335076367" sldId="259"/>
            <ac:spMk id="2" creationId="{BC76FEC2-D265-4E48-9C93-FC58AD28A729}"/>
          </ac:spMkLst>
        </pc:spChg>
        <pc:spChg chg="mod">
          <ac:chgData name="来宾用户" userId="S::urn:spo:anon#275eabb8b70406c69e580e92d031eb38c0c8fbcafdeef39d1a851b49616a8153::" providerId="AD" clId="Web-{9C18C7DD-2828-3E6A-7923-AB4CE2A7933D}" dt="2022-08-27T03:18:04.385" v="8" actId="20577"/>
          <ac:spMkLst>
            <pc:docMk/>
            <pc:sldMk cId="3335076367" sldId="259"/>
            <ac:spMk id="3" creationId="{E26C79C3-2A79-4C6B-AFF2-22E2C5F66B6E}"/>
          </ac:spMkLst>
        </pc:spChg>
      </pc:sldChg>
    </pc:docChg>
  </pc:docChgLst>
  <pc:docChgLst>
    <pc:chgData name="来宾用户" userId="S::urn:spo:anon#416e03df83dac2a656d7bbbd0e32f85039bcc0ede0864fddd356b0a9f375351d::" providerId="AD" clId="Web-{3A8AD9DA-5E7F-8D51-0EAD-AB458BD866A5}"/>
    <pc:docChg chg="modSld">
      <pc:chgData name="来宾用户" userId="S::urn:spo:anon#416e03df83dac2a656d7bbbd0e32f85039bcc0ede0864fddd356b0a9f375351d::" providerId="AD" clId="Web-{3A8AD9DA-5E7F-8D51-0EAD-AB458BD866A5}" dt="2022-08-29T02:08:21.582" v="112" actId="20577"/>
      <pc:docMkLst>
        <pc:docMk/>
      </pc:docMkLst>
      <pc:sldChg chg="modSp">
        <pc:chgData name="来宾用户" userId="S::urn:spo:anon#416e03df83dac2a656d7bbbd0e32f85039bcc0ede0864fddd356b0a9f375351d::" providerId="AD" clId="Web-{3A8AD9DA-5E7F-8D51-0EAD-AB458BD866A5}" dt="2022-08-29T02:00:22.346" v="1" actId="20577"/>
        <pc:sldMkLst>
          <pc:docMk/>
          <pc:sldMk cId="3730100449" sldId="260"/>
        </pc:sldMkLst>
        <pc:spChg chg="mod">
          <ac:chgData name="来宾用户" userId="S::urn:spo:anon#416e03df83dac2a656d7bbbd0e32f85039bcc0ede0864fddd356b0a9f375351d::" providerId="AD" clId="Web-{3A8AD9DA-5E7F-8D51-0EAD-AB458BD866A5}" dt="2022-08-29T02:00:22.346" v="1" actId="20577"/>
          <ac:spMkLst>
            <pc:docMk/>
            <pc:sldMk cId="3730100449" sldId="260"/>
            <ac:spMk id="3" creationId="{CC6FC238-A11D-45ED-8888-B7F651EFD74E}"/>
          </ac:spMkLst>
        </pc:spChg>
      </pc:sldChg>
      <pc:sldChg chg="modSp">
        <pc:chgData name="来宾用户" userId="S::urn:spo:anon#416e03df83dac2a656d7bbbd0e32f85039bcc0ede0864fddd356b0a9f375351d::" providerId="AD" clId="Web-{3A8AD9DA-5E7F-8D51-0EAD-AB458BD866A5}" dt="2022-08-29T02:08:21.582" v="112" actId="20577"/>
        <pc:sldMkLst>
          <pc:docMk/>
          <pc:sldMk cId="64397622" sldId="1107"/>
        </pc:sldMkLst>
        <pc:spChg chg="mod">
          <ac:chgData name="来宾用户" userId="S::urn:spo:anon#416e03df83dac2a656d7bbbd0e32f85039bcc0ede0864fddd356b0a9f375351d::" providerId="AD" clId="Web-{3A8AD9DA-5E7F-8D51-0EAD-AB458BD866A5}" dt="2022-08-29T02:08:21.582" v="112" actId="20577"/>
          <ac:spMkLst>
            <pc:docMk/>
            <pc:sldMk cId="64397622" sldId="1107"/>
            <ac:spMk id="3" creationId="{3AAAAB26-D0CE-4BF5-8FA6-7A5B9E49A6B1}"/>
          </ac:spMkLst>
        </pc:spChg>
      </pc:sldChg>
      <pc:sldChg chg="modSp">
        <pc:chgData name="来宾用户" userId="S::urn:spo:anon#416e03df83dac2a656d7bbbd0e32f85039bcc0ede0864fddd356b0a9f375351d::" providerId="AD" clId="Web-{3A8AD9DA-5E7F-8D51-0EAD-AB458BD866A5}" dt="2022-08-29T02:01:42.474" v="11" actId="20577"/>
        <pc:sldMkLst>
          <pc:docMk/>
          <pc:sldMk cId="3589844417" sldId="1137"/>
        </pc:sldMkLst>
        <pc:spChg chg="mod">
          <ac:chgData name="来宾用户" userId="S::urn:spo:anon#416e03df83dac2a656d7bbbd0e32f85039bcc0ede0864fddd356b0a9f375351d::" providerId="AD" clId="Web-{3A8AD9DA-5E7F-8D51-0EAD-AB458BD866A5}" dt="2022-08-29T02:01:42.474" v="11" actId="20577"/>
          <ac:spMkLst>
            <pc:docMk/>
            <pc:sldMk cId="3589844417" sldId="1137"/>
            <ac:spMk id="3" creationId="{38541024-34CE-AB22-A1F5-493029657B80}"/>
          </ac:spMkLst>
        </pc:spChg>
      </pc:sldChg>
      <pc:sldChg chg="modSp">
        <pc:chgData name="来宾用户" userId="S::urn:spo:anon#416e03df83dac2a656d7bbbd0e32f85039bcc0ede0864fddd356b0a9f375351d::" providerId="AD" clId="Web-{3A8AD9DA-5E7F-8D51-0EAD-AB458BD866A5}" dt="2022-08-29T02:05:17.326" v="78" actId="20577"/>
        <pc:sldMkLst>
          <pc:docMk/>
          <pc:sldMk cId="2209214971" sldId="1138"/>
        </pc:sldMkLst>
        <pc:spChg chg="mod">
          <ac:chgData name="来宾用户" userId="S::urn:spo:anon#416e03df83dac2a656d7bbbd0e32f85039bcc0ede0864fddd356b0a9f375351d::" providerId="AD" clId="Web-{3A8AD9DA-5E7F-8D51-0EAD-AB458BD866A5}" dt="2022-08-29T02:05:17.326" v="78" actId="20577"/>
          <ac:spMkLst>
            <pc:docMk/>
            <pc:sldMk cId="2209214971" sldId="1138"/>
            <ac:spMk id="3" creationId="{F5CD6F01-C956-61BA-DB62-31CC583083D6}"/>
          </ac:spMkLst>
        </pc:spChg>
      </pc:sldChg>
    </pc:docChg>
  </pc:docChgLst>
  <pc:docChgLst>
    <pc:chgData name="来宾用户" userId="S::urn:spo:anon#275eabb8b70406c69e580e92d031eb38c0c8fbcafdeef39d1a851b49616a8153::" providerId="AD" clId="Web-{9FD5D2CA-A442-EFC3-B8B4-FE15DA411D14}"/>
    <pc:docChg chg="modSld">
      <pc:chgData name="来宾用户" userId="S::urn:spo:anon#275eabb8b70406c69e580e92d031eb38c0c8fbcafdeef39d1a851b49616a8153::" providerId="AD" clId="Web-{9FD5D2CA-A442-EFC3-B8B4-FE15DA411D14}" dt="2022-08-27T02:38:29.880" v="64" actId="20577"/>
      <pc:docMkLst>
        <pc:docMk/>
      </pc:docMkLst>
      <pc:sldChg chg="modSp">
        <pc:chgData name="来宾用户" userId="S::urn:spo:anon#275eabb8b70406c69e580e92d031eb38c0c8fbcafdeef39d1a851b49616a8153::" providerId="AD" clId="Web-{9FD5D2CA-A442-EFC3-B8B4-FE15DA411D14}" dt="2022-08-27T02:38:29.880" v="64" actId="20577"/>
        <pc:sldMkLst>
          <pc:docMk/>
          <pc:sldMk cId="2355575140" sldId="1118"/>
        </pc:sldMkLst>
        <pc:spChg chg="mod">
          <ac:chgData name="来宾用户" userId="S::urn:spo:anon#275eabb8b70406c69e580e92d031eb38c0c8fbcafdeef39d1a851b49616a8153::" providerId="AD" clId="Web-{9FD5D2CA-A442-EFC3-B8B4-FE15DA411D14}" dt="2022-08-27T02:38:29.880" v="64" actId="20577"/>
          <ac:spMkLst>
            <pc:docMk/>
            <pc:sldMk cId="2355575140" sldId="1118"/>
            <ac:spMk id="3" creationId="{E18D6D2B-1115-4A10-9764-7029303FE706}"/>
          </ac:spMkLst>
        </pc:spChg>
      </pc:sldChg>
    </pc:docChg>
  </pc:docChgLst>
  <pc:docChgLst>
    <pc:chgData name="WANG Elsa" userId="697e7386836aa172" providerId="LiveId" clId="{5FFF8888-9DCF-434F-98A4-A937BEDDE512}"/>
    <pc:docChg chg="custSel modSld">
      <pc:chgData name="WANG Elsa" userId="697e7386836aa172" providerId="LiveId" clId="{5FFF8888-9DCF-434F-98A4-A937BEDDE512}" dt="2022-09-02T03:43:10.146" v="58" actId="6549"/>
      <pc:docMkLst>
        <pc:docMk/>
      </pc:docMkLst>
      <pc:sldChg chg="modSp mod">
        <pc:chgData name="WANG Elsa" userId="697e7386836aa172" providerId="LiveId" clId="{5FFF8888-9DCF-434F-98A4-A937BEDDE512}" dt="2022-08-29T02:30:45.310" v="2" actId="14100"/>
        <pc:sldMkLst>
          <pc:docMk/>
          <pc:sldMk cId="1476557005" sldId="257"/>
        </pc:sldMkLst>
        <pc:spChg chg="mod">
          <ac:chgData name="WANG Elsa" userId="697e7386836aa172" providerId="LiveId" clId="{5FFF8888-9DCF-434F-98A4-A937BEDDE512}" dt="2022-08-29T02:30:45.310" v="2" actId="14100"/>
          <ac:spMkLst>
            <pc:docMk/>
            <pc:sldMk cId="1476557005" sldId="257"/>
            <ac:spMk id="3" creationId="{E18D6D2B-1115-4A10-9764-7029303FE706}"/>
          </ac:spMkLst>
        </pc:spChg>
      </pc:sldChg>
      <pc:sldChg chg="modSp mod">
        <pc:chgData name="WANG Elsa" userId="697e7386836aa172" providerId="LiveId" clId="{5FFF8888-9DCF-434F-98A4-A937BEDDE512}" dt="2022-08-29T02:31:03.470" v="3" actId="6549"/>
        <pc:sldMkLst>
          <pc:docMk/>
          <pc:sldMk cId="3335076367" sldId="259"/>
        </pc:sldMkLst>
        <pc:spChg chg="mod">
          <ac:chgData name="WANG Elsa" userId="697e7386836aa172" providerId="LiveId" clId="{5FFF8888-9DCF-434F-98A4-A937BEDDE512}" dt="2022-08-29T02:31:03.470" v="3" actId="6549"/>
          <ac:spMkLst>
            <pc:docMk/>
            <pc:sldMk cId="3335076367" sldId="259"/>
            <ac:spMk id="3" creationId="{E26C79C3-2A79-4C6B-AFF2-22E2C5F66B6E}"/>
          </ac:spMkLst>
        </pc:spChg>
      </pc:sldChg>
      <pc:sldChg chg="modSp mod">
        <pc:chgData name="WANG Elsa" userId="697e7386836aa172" providerId="LiveId" clId="{5FFF8888-9DCF-434F-98A4-A937BEDDE512}" dt="2022-08-29T04:15:55.098" v="6"/>
        <pc:sldMkLst>
          <pc:docMk/>
          <pc:sldMk cId="2355575140" sldId="1118"/>
        </pc:sldMkLst>
        <pc:spChg chg="mod">
          <ac:chgData name="WANG Elsa" userId="697e7386836aa172" providerId="LiveId" clId="{5FFF8888-9DCF-434F-98A4-A937BEDDE512}" dt="2022-08-29T04:15:55.098" v="6"/>
          <ac:spMkLst>
            <pc:docMk/>
            <pc:sldMk cId="2355575140" sldId="1118"/>
            <ac:spMk id="3" creationId="{E18D6D2B-1115-4A10-9764-7029303FE706}"/>
          </ac:spMkLst>
        </pc:spChg>
      </pc:sldChg>
      <pc:sldChg chg="modSp mod">
        <pc:chgData name="WANG Elsa" userId="697e7386836aa172" providerId="LiveId" clId="{5FFF8888-9DCF-434F-98A4-A937BEDDE512}" dt="2022-09-02T03:43:10.146" v="58" actId="6549"/>
        <pc:sldMkLst>
          <pc:docMk/>
          <pc:sldMk cId="3762168300" sldId="1139"/>
        </pc:sldMkLst>
        <pc:spChg chg="mod">
          <ac:chgData name="WANG Elsa" userId="697e7386836aa172" providerId="LiveId" clId="{5FFF8888-9DCF-434F-98A4-A937BEDDE512}" dt="2022-09-02T03:33:31.814" v="10" actId="1076"/>
          <ac:spMkLst>
            <pc:docMk/>
            <pc:sldMk cId="3762168300" sldId="1139"/>
            <ac:spMk id="2" creationId="{1F94C34C-B78D-3672-AADB-8386A4F8A232}"/>
          </ac:spMkLst>
        </pc:spChg>
        <pc:spChg chg="mod">
          <ac:chgData name="WANG Elsa" userId="697e7386836aa172" providerId="LiveId" clId="{5FFF8888-9DCF-434F-98A4-A937BEDDE512}" dt="2022-09-02T03:43:10.146" v="58" actId="6549"/>
          <ac:spMkLst>
            <pc:docMk/>
            <pc:sldMk cId="3762168300" sldId="1139"/>
            <ac:spMk id="3" creationId="{2327EB57-6E81-00DD-2BB3-DB5951C98FFB}"/>
          </ac:spMkLst>
        </pc:spChg>
      </pc:sldChg>
    </pc:docChg>
  </pc:docChgLst>
  <pc:docChgLst>
    <pc:chgData name="来宾用户" userId="S::urn:spo:anon#275eabb8b70406c69e580e92d031eb38c0c8fbcafdeef39d1a851b49616a8153::" providerId="AD" clId="Web-{9C7840B1-F66A-24C0-2F13-3320A8982A81}"/>
    <pc:docChg chg="modSld">
      <pc:chgData name="来宾用户" userId="S::urn:spo:anon#275eabb8b70406c69e580e92d031eb38c0c8fbcafdeef39d1a851b49616a8153::" providerId="AD" clId="Web-{9C7840B1-F66A-24C0-2F13-3320A8982A81}" dt="2022-08-27T09:53:23.073" v="5" actId="20577"/>
      <pc:docMkLst>
        <pc:docMk/>
      </pc:docMkLst>
      <pc:sldChg chg="modSp">
        <pc:chgData name="来宾用户" userId="S::urn:spo:anon#275eabb8b70406c69e580e92d031eb38c0c8fbcafdeef39d1a851b49616a8153::" providerId="AD" clId="Web-{9C7840B1-F66A-24C0-2F13-3320A8982A81}" dt="2022-08-27T09:53:23.073" v="5" actId="20577"/>
        <pc:sldMkLst>
          <pc:docMk/>
          <pc:sldMk cId="205578581" sldId="256"/>
        </pc:sldMkLst>
        <pc:spChg chg="mod">
          <ac:chgData name="来宾用户" userId="S::urn:spo:anon#275eabb8b70406c69e580e92d031eb38c0c8fbcafdeef39d1a851b49616a8153::" providerId="AD" clId="Web-{9C7840B1-F66A-24C0-2F13-3320A8982A81}" dt="2022-08-27T09:53:23.073" v="5" actId="20577"/>
          <ac:spMkLst>
            <pc:docMk/>
            <pc:sldMk cId="205578581" sldId="256"/>
            <ac:spMk id="3" creationId="{BB56A2E6-47B0-267C-49C3-60D8F65D7D51}"/>
          </ac:spMkLst>
        </pc:spChg>
      </pc:sldChg>
    </pc:docChg>
  </pc:docChgLst>
  <pc:docChgLst>
    <pc:chgData name="来宾用户" userId="S::urn:spo:anon#275eabb8b70406c69e580e92d031eb38c0c8fbcafdeef39d1a851b49616a8153::" providerId="AD" clId="Web-{3D8DA2B4-CDF8-6491-7A2A-3C25736C3B9A}"/>
    <pc:docChg chg="addSld delSld modSld">
      <pc:chgData name="来宾用户" userId="S::urn:spo:anon#275eabb8b70406c69e580e92d031eb38c0c8fbcafdeef39d1a851b49616a8153::" providerId="AD" clId="Web-{3D8DA2B4-CDF8-6491-7A2A-3C25736C3B9A}" dt="2022-08-27T09:37:00.901" v="725" actId="20577"/>
      <pc:docMkLst>
        <pc:docMk/>
      </pc:docMkLst>
      <pc:sldChg chg="modSp">
        <pc:chgData name="来宾用户" userId="S::urn:spo:anon#275eabb8b70406c69e580e92d031eb38c0c8fbcafdeef39d1a851b49616a8153::" providerId="AD" clId="Web-{3D8DA2B4-CDF8-6491-7A2A-3C25736C3B9A}" dt="2022-08-27T08:46:59.318" v="278" actId="1076"/>
        <pc:sldMkLst>
          <pc:docMk/>
          <pc:sldMk cId="1476557005" sldId="257"/>
        </pc:sldMkLst>
        <pc:spChg chg="mod">
          <ac:chgData name="来宾用户" userId="S::urn:spo:anon#275eabb8b70406c69e580e92d031eb38c0c8fbcafdeef39d1a851b49616a8153::" providerId="AD" clId="Web-{3D8DA2B4-CDF8-6491-7A2A-3C25736C3B9A}" dt="2022-08-27T08:46:59.318" v="278" actId="1076"/>
          <ac:spMkLst>
            <pc:docMk/>
            <pc:sldMk cId="1476557005" sldId="257"/>
            <ac:spMk id="3" creationId="{E18D6D2B-1115-4A10-9764-7029303FE706}"/>
          </ac:spMkLst>
        </pc:spChg>
      </pc:sldChg>
      <pc:sldChg chg="modSp">
        <pc:chgData name="来宾用户" userId="S::urn:spo:anon#275eabb8b70406c69e580e92d031eb38c0c8fbcafdeef39d1a851b49616a8153::" providerId="AD" clId="Web-{3D8DA2B4-CDF8-6491-7A2A-3C25736C3B9A}" dt="2022-08-27T09:06:53.435" v="343" actId="20577"/>
        <pc:sldMkLst>
          <pc:docMk/>
          <pc:sldMk cId="541222449" sldId="261"/>
        </pc:sldMkLst>
        <pc:spChg chg="mod">
          <ac:chgData name="来宾用户" userId="S::urn:spo:anon#275eabb8b70406c69e580e92d031eb38c0c8fbcafdeef39d1a851b49616a8153::" providerId="AD" clId="Web-{3D8DA2B4-CDF8-6491-7A2A-3C25736C3B9A}" dt="2022-08-27T09:06:53.435" v="343" actId="20577"/>
          <ac:spMkLst>
            <pc:docMk/>
            <pc:sldMk cId="541222449" sldId="261"/>
            <ac:spMk id="2" creationId="{30AEFE9F-3DCB-4AD9-B25F-C74C7AC3EAFD}"/>
          </ac:spMkLst>
        </pc:spChg>
      </pc:sldChg>
      <pc:sldChg chg="modSp">
        <pc:chgData name="来宾用户" userId="S::urn:spo:anon#275eabb8b70406c69e580e92d031eb38c0c8fbcafdeef39d1a851b49616a8153::" providerId="AD" clId="Web-{3D8DA2B4-CDF8-6491-7A2A-3C25736C3B9A}" dt="2022-08-27T09:06:35.966" v="326" actId="20577"/>
        <pc:sldMkLst>
          <pc:docMk/>
          <pc:sldMk cId="3214762598" sldId="265"/>
        </pc:sldMkLst>
        <pc:spChg chg="mod">
          <ac:chgData name="来宾用户" userId="S::urn:spo:anon#275eabb8b70406c69e580e92d031eb38c0c8fbcafdeef39d1a851b49616a8153::" providerId="AD" clId="Web-{3D8DA2B4-CDF8-6491-7A2A-3C25736C3B9A}" dt="2022-08-27T09:06:35.966" v="326" actId="20577"/>
          <ac:spMkLst>
            <pc:docMk/>
            <pc:sldMk cId="3214762598" sldId="265"/>
            <ac:spMk id="2" creationId="{47CC569A-B6E7-4B2D-B9DB-6289B16FD939}"/>
          </ac:spMkLst>
        </pc:spChg>
      </pc:sldChg>
      <pc:sldChg chg="modSp">
        <pc:chgData name="来宾用户" userId="S::urn:spo:anon#275eabb8b70406c69e580e92d031eb38c0c8fbcafdeef39d1a851b49616a8153::" providerId="AD" clId="Web-{3D8DA2B4-CDF8-6491-7A2A-3C25736C3B9A}" dt="2022-08-27T09:07:31.468" v="364" actId="20577"/>
        <pc:sldMkLst>
          <pc:docMk/>
          <pc:sldMk cId="2285844191" sldId="271"/>
        </pc:sldMkLst>
        <pc:spChg chg="mod">
          <ac:chgData name="来宾用户" userId="S::urn:spo:anon#275eabb8b70406c69e580e92d031eb38c0c8fbcafdeef39d1a851b49616a8153::" providerId="AD" clId="Web-{3D8DA2B4-CDF8-6491-7A2A-3C25736C3B9A}" dt="2022-08-27T09:07:31.468" v="364" actId="20577"/>
          <ac:spMkLst>
            <pc:docMk/>
            <pc:sldMk cId="2285844191" sldId="271"/>
            <ac:spMk id="2" creationId="{70079FF5-6779-4654-80D9-E1306F863361}"/>
          </ac:spMkLst>
        </pc:spChg>
      </pc:sldChg>
      <pc:sldChg chg="modSp">
        <pc:chgData name="来宾用户" userId="S::urn:spo:anon#275eabb8b70406c69e580e92d031eb38c0c8fbcafdeef39d1a851b49616a8153::" providerId="AD" clId="Web-{3D8DA2B4-CDF8-6491-7A2A-3C25736C3B9A}" dt="2022-08-27T09:19:15.663" v="373" actId="20577"/>
        <pc:sldMkLst>
          <pc:docMk/>
          <pc:sldMk cId="758408611" sldId="274"/>
        </pc:sldMkLst>
        <pc:spChg chg="mod">
          <ac:chgData name="来宾用户" userId="S::urn:spo:anon#275eabb8b70406c69e580e92d031eb38c0c8fbcafdeef39d1a851b49616a8153::" providerId="AD" clId="Web-{3D8DA2B4-CDF8-6491-7A2A-3C25736C3B9A}" dt="2022-08-27T09:19:15.663" v="373" actId="20577"/>
          <ac:spMkLst>
            <pc:docMk/>
            <pc:sldMk cId="758408611" sldId="274"/>
            <ac:spMk id="2" creationId="{58AC887F-939F-4C4D-B402-61B7BBC897BC}"/>
          </ac:spMkLst>
        </pc:spChg>
      </pc:sldChg>
      <pc:sldChg chg="modSp">
        <pc:chgData name="来宾用户" userId="S::urn:spo:anon#275eabb8b70406c69e580e92d031eb38c0c8fbcafdeef39d1a851b49616a8153::" providerId="AD" clId="Web-{3D8DA2B4-CDF8-6491-7A2A-3C25736C3B9A}" dt="2022-08-27T09:22:53.498" v="570" actId="20577"/>
        <pc:sldMkLst>
          <pc:docMk/>
          <pc:sldMk cId="1601264597" sldId="286"/>
        </pc:sldMkLst>
        <pc:spChg chg="mod">
          <ac:chgData name="来宾用户" userId="S::urn:spo:anon#275eabb8b70406c69e580e92d031eb38c0c8fbcafdeef39d1a851b49616a8153::" providerId="AD" clId="Web-{3D8DA2B4-CDF8-6491-7A2A-3C25736C3B9A}" dt="2022-08-27T09:19:15.710" v="374" actId="20577"/>
          <ac:spMkLst>
            <pc:docMk/>
            <pc:sldMk cId="1601264597" sldId="286"/>
            <ac:spMk id="2" creationId="{002E854A-191D-4547-99C6-E6AAC5BDE08F}"/>
          </ac:spMkLst>
        </pc:spChg>
        <pc:spChg chg="mod">
          <ac:chgData name="来宾用户" userId="S::urn:spo:anon#275eabb8b70406c69e580e92d031eb38c0c8fbcafdeef39d1a851b49616a8153::" providerId="AD" clId="Web-{3D8DA2B4-CDF8-6491-7A2A-3C25736C3B9A}" dt="2022-08-27T09:22:53.498" v="570" actId="20577"/>
          <ac:spMkLst>
            <pc:docMk/>
            <pc:sldMk cId="1601264597" sldId="286"/>
            <ac:spMk id="3" creationId="{A9B1156E-5303-4EDC-87E5-5288E037C1EF}"/>
          </ac:spMkLst>
        </pc:spChg>
      </pc:sldChg>
      <pc:sldChg chg="modSp">
        <pc:chgData name="来宾用户" userId="S::urn:spo:anon#275eabb8b70406c69e580e92d031eb38c0c8fbcafdeef39d1a851b49616a8153::" providerId="AD" clId="Web-{3D8DA2B4-CDF8-6491-7A2A-3C25736C3B9A}" dt="2022-08-27T09:37:00.901" v="725" actId="20577"/>
        <pc:sldMkLst>
          <pc:docMk/>
          <pc:sldMk cId="2681408937" sldId="1105"/>
        </pc:sldMkLst>
        <pc:spChg chg="mod">
          <ac:chgData name="来宾用户" userId="S::urn:spo:anon#275eabb8b70406c69e580e92d031eb38c0c8fbcafdeef39d1a851b49616a8153::" providerId="AD" clId="Web-{3D8DA2B4-CDF8-6491-7A2A-3C25736C3B9A}" dt="2022-08-27T09:37:00.901" v="725" actId="20577"/>
          <ac:spMkLst>
            <pc:docMk/>
            <pc:sldMk cId="2681408937" sldId="1105"/>
            <ac:spMk id="3" creationId="{14F730FE-2CD6-4CBF-8AC0-68D32AC1BD21}"/>
          </ac:spMkLst>
        </pc:spChg>
      </pc:sldChg>
      <pc:sldChg chg="modSp">
        <pc:chgData name="来宾用户" userId="S::urn:spo:anon#275eabb8b70406c69e580e92d031eb38c0c8fbcafdeef39d1a851b49616a8153::" providerId="AD" clId="Web-{3D8DA2B4-CDF8-6491-7A2A-3C25736C3B9A}" dt="2022-08-27T09:07:57.062" v="372" actId="20577"/>
        <pc:sldMkLst>
          <pc:docMk/>
          <pc:sldMk cId="2793707453" sldId="1109"/>
        </pc:sldMkLst>
        <pc:spChg chg="mod">
          <ac:chgData name="来宾用户" userId="S::urn:spo:anon#275eabb8b70406c69e580e92d031eb38c0c8fbcafdeef39d1a851b49616a8153::" providerId="AD" clId="Web-{3D8DA2B4-CDF8-6491-7A2A-3C25736C3B9A}" dt="2022-08-27T09:07:57.062" v="372" actId="20577"/>
          <ac:spMkLst>
            <pc:docMk/>
            <pc:sldMk cId="2793707453" sldId="1109"/>
            <ac:spMk id="2" creationId="{70079FF5-6779-4654-80D9-E1306F863361}"/>
          </ac:spMkLst>
        </pc:spChg>
      </pc:sldChg>
      <pc:sldChg chg="modSp">
        <pc:chgData name="来宾用户" userId="S::urn:spo:anon#275eabb8b70406c69e580e92d031eb38c0c8fbcafdeef39d1a851b49616a8153::" providerId="AD" clId="Web-{3D8DA2B4-CDF8-6491-7A2A-3C25736C3B9A}" dt="2022-08-27T08:54:01.910" v="284" actId="20577"/>
        <pc:sldMkLst>
          <pc:docMk/>
          <pc:sldMk cId="902900918" sldId="1113"/>
        </pc:sldMkLst>
        <pc:spChg chg="mod">
          <ac:chgData name="来宾用户" userId="S::urn:spo:anon#275eabb8b70406c69e580e92d031eb38c0c8fbcafdeef39d1a851b49616a8153::" providerId="AD" clId="Web-{3D8DA2B4-CDF8-6491-7A2A-3C25736C3B9A}" dt="2022-08-27T08:54:01.910" v="284" actId="20577"/>
          <ac:spMkLst>
            <pc:docMk/>
            <pc:sldMk cId="902900918" sldId="1113"/>
            <ac:spMk id="3" creationId="{A9B1156E-5303-4EDC-87E5-5288E037C1EF}"/>
          </ac:spMkLst>
        </pc:spChg>
      </pc:sldChg>
      <pc:sldChg chg="modSp">
        <pc:chgData name="来宾用户" userId="S::urn:spo:anon#275eabb8b70406c69e580e92d031eb38c0c8fbcafdeef39d1a851b49616a8153::" providerId="AD" clId="Web-{3D8DA2B4-CDF8-6491-7A2A-3C25736C3B9A}" dt="2022-08-27T09:07:21.155" v="359" actId="20577"/>
        <pc:sldMkLst>
          <pc:docMk/>
          <pc:sldMk cId="2808277976" sldId="1121"/>
        </pc:sldMkLst>
        <pc:spChg chg="mod">
          <ac:chgData name="来宾用户" userId="S::urn:spo:anon#275eabb8b70406c69e580e92d031eb38c0c8fbcafdeef39d1a851b49616a8153::" providerId="AD" clId="Web-{3D8DA2B4-CDF8-6491-7A2A-3C25736C3B9A}" dt="2022-08-27T09:07:21.155" v="359" actId="20577"/>
          <ac:spMkLst>
            <pc:docMk/>
            <pc:sldMk cId="2808277976" sldId="1121"/>
            <ac:spMk id="2" creationId="{0D434764-CF5E-4C4E-AD7C-BE47E1FCE7E8}"/>
          </ac:spMkLst>
        </pc:spChg>
      </pc:sldChg>
      <pc:sldChg chg="modSp">
        <pc:chgData name="来宾用户" userId="S::urn:spo:anon#275eabb8b70406c69e580e92d031eb38c0c8fbcafdeef39d1a851b49616a8153::" providerId="AD" clId="Web-{3D8DA2B4-CDF8-6491-7A2A-3C25736C3B9A}" dt="2022-08-27T09:07:02.732" v="350" actId="20577"/>
        <pc:sldMkLst>
          <pc:docMk/>
          <pc:sldMk cId="3743912005" sldId="1125"/>
        </pc:sldMkLst>
        <pc:spChg chg="mod">
          <ac:chgData name="来宾用户" userId="S::urn:spo:anon#275eabb8b70406c69e580e92d031eb38c0c8fbcafdeef39d1a851b49616a8153::" providerId="AD" clId="Web-{3D8DA2B4-CDF8-6491-7A2A-3C25736C3B9A}" dt="2022-08-27T09:07:02.732" v="350" actId="20577"/>
          <ac:spMkLst>
            <pc:docMk/>
            <pc:sldMk cId="3743912005" sldId="1125"/>
            <ac:spMk id="2" creationId="{E777107E-5A88-44B9-89F2-CAEEC88AE04A}"/>
          </ac:spMkLst>
        </pc:spChg>
      </pc:sldChg>
      <pc:sldChg chg="del">
        <pc:chgData name="来宾用户" userId="S::urn:spo:anon#275eabb8b70406c69e580e92d031eb38c0c8fbcafdeef39d1a851b49616a8153::" providerId="AD" clId="Web-{3D8DA2B4-CDF8-6491-7A2A-3C25736C3B9A}" dt="2022-08-27T08:47:13.584" v="279"/>
        <pc:sldMkLst>
          <pc:docMk/>
          <pc:sldMk cId="4054463706" sldId="1133"/>
        </pc:sldMkLst>
      </pc:sldChg>
      <pc:sldChg chg="modSp">
        <pc:chgData name="来宾用户" userId="S::urn:spo:anon#275eabb8b70406c69e580e92d031eb38c0c8fbcafdeef39d1a851b49616a8153::" providerId="AD" clId="Web-{3D8DA2B4-CDF8-6491-7A2A-3C25736C3B9A}" dt="2022-08-27T08:16:37.799" v="255" actId="20577"/>
        <pc:sldMkLst>
          <pc:docMk/>
          <pc:sldMk cId="1218642975" sldId="1134"/>
        </pc:sldMkLst>
        <pc:spChg chg="mod">
          <ac:chgData name="来宾用户" userId="S::urn:spo:anon#275eabb8b70406c69e580e92d031eb38c0c8fbcafdeef39d1a851b49616a8153::" providerId="AD" clId="Web-{3D8DA2B4-CDF8-6491-7A2A-3C25736C3B9A}" dt="2022-08-27T08:16:37.799" v="255" actId="20577"/>
          <ac:spMkLst>
            <pc:docMk/>
            <pc:sldMk cId="1218642975" sldId="1134"/>
            <ac:spMk id="3" creationId="{B0198114-5812-5E9F-99FF-92E7E4455149}"/>
          </ac:spMkLst>
        </pc:spChg>
      </pc:sldChg>
      <pc:sldChg chg="modSp new">
        <pc:chgData name="来宾用户" userId="S::urn:spo:anon#275eabb8b70406c69e580e92d031eb38c0c8fbcafdeef39d1a851b49616a8153::" providerId="AD" clId="Web-{3D8DA2B4-CDF8-6491-7A2A-3C25736C3B9A}" dt="2022-08-27T09:36:07.118" v="720" actId="20577"/>
        <pc:sldMkLst>
          <pc:docMk/>
          <pc:sldMk cId="860246760" sldId="1135"/>
        </pc:sldMkLst>
        <pc:spChg chg="mod">
          <ac:chgData name="来宾用户" userId="S::urn:spo:anon#275eabb8b70406c69e580e92d031eb38c0c8fbcafdeef39d1a851b49616a8153::" providerId="AD" clId="Web-{3D8DA2B4-CDF8-6491-7A2A-3C25736C3B9A}" dt="2022-08-27T08:54:23.473" v="286" actId="20577"/>
          <ac:spMkLst>
            <pc:docMk/>
            <pc:sldMk cId="860246760" sldId="1135"/>
            <ac:spMk id="2" creationId="{FF8FA0F2-894C-1A22-C67A-C88FC3A75FCE}"/>
          </ac:spMkLst>
        </pc:spChg>
        <pc:spChg chg="mod">
          <ac:chgData name="来宾用户" userId="S::urn:spo:anon#275eabb8b70406c69e580e92d031eb38c0c8fbcafdeef39d1a851b49616a8153::" providerId="AD" clId="Web-{3D8DA2B4-CDF8-6491-7A2A-3C25736C3B9A}" dt="2022-08-27T09:36:07.118" v="720" actId="20577"/>
          <ac:spMkLst>
            <pc:docMk/>
            <pc:sldMk cId="860246760" sldId="1135"/>
            <ac:spMk id="3" creationId="{FCAFD129-DC90-484E-248E-4ABA9D793A26}"/>
          </ac:spMkLst>
        </pc:spChg>
      </pc:sldChg>
    </pc:docChg>
  </pc:docChgLst>
  <pc:docChgLst>
    <pc:chgData name="来宾用户" userId="S::urn:spo:anon#275eabb8b70406c69e580e92d031eb38c0c8fbcafdeef39d1a851b49616a8153::" providerId="AD" clId="Web-{DC488BD9-3A87-4040-AAD8-754AEF9B8001}"/>
    <pc:docChg chg="modSld">
      <pc:chgData name="来宾用户" userId="S::urn:spo:anon#275eabb8b70406c69e580e92d031eb38c0c8fbcafdeef39d1a851b49616a8153::" providerId="AD" clId="Web-{DC488BD9-3A87-4040-AAD8-754AEF9B8001}" dt="2022-08-27T02:48:25.222" v="43" actId="20577"/>
      <pc:docMkLst>
        <pc:docMk/>
      </pc:docMkLst>
      <pc:sldChg chg="modSp">
        <pc:chgData name="来宾用户" userId="S::urn:spo:anon#275eabb8b70406c69e580e92d031eb38c0c8fbcafdeef39d1a851b49616a8153::" providerId="AD" clId="Web-{DC488BD9-3A87-4040-AAD8-754AEF9B8001}" dt="2022-08-27T02:46:18.417" v="27" actId="20577"/>
        <pc:sldMkLst>
          <pc:docMk/>
          <pc:sldMk cId="2355575140" sldId="1118"/>
        </pc:sldMkLst>
        <pc:spChg chg="mod">
          <ac:chgData name="来宾用户" userId="S::urn:spo:anon#275eabb8b70406c69e580e92d031eb38c0c8fbcafdeef39d1a851b49616a8153::" providerId="AD" clId="Web-{DC488BD9-3A87-4040-AAD8-754AEF9B8001}" dt="2022-08-27T02:46:18.417" v="27" actId="20577"/>
          <ac:spMkLst>
            <pc:docMk/>
            <pc:sldMk cId="2355575140" sldId="1118"/>
            <ac:spMk id="3" creationId="{E18D6D2B-1115-4A10-9764-7029303FE706}"/>
          </ac:spMkLst>
        </pc:spChg>
      </pc:sldChg>
      <pc:sldChg chg="modSp">
        <pc:chgData name="来宾用户" userId="S::urn:spo:anon#275eabb8b70406c69e580e92d031eb38c0c8fbcafdeef39d1a851b49616a8153::" providerId="AD" clId="Web-{DC488BD9-3A87-4040-AAD8-754AEF9B8001}" dt="2022-08-27T02:48:25.222" v="43" actId="20577"/>
        <pc:sldMkLst>
          <pc:docMk/>
          <pc:sldMk cId="2321839781" sldId="1128"/>
        </pc:sldMkLst>
        <pc:spChg chg="mod">
          <ac:chgData name="来宾用户" userId="S::urn:spo:anon#275eabb8b70406c69e580e92d031eb38c0c8fbcafdeef39d1a851b49616a8153::" providerId="AD" clId="Web-{DC488BD9-3A87-4040-AAD8-754AEF9B8001}" dt="2022-08-27T02:48:25.222" v="43" actId="20577"/>
          <ac:spMkLst>
            <pc:docMk/>
            <pc:sldMk cId="2321839781" sldId="1128"/>
            <ac:spMk id="3" creationId="{2BCC1264-105D-3968-6ACD-77D30AD79592}"/>
          </ac:spMkLst>
        </pc:spChg>
      </pc:sldChg>
    </pc:docChg>
  </pc:docChgLst>
  <pc:docChgLst>
    <pc:chgData name="来宾用户" userId="S::urn:spo:anon#275eabb8b70406c69e580e92d031eb38c0c8fbcafdeef39d1a851b49616a8153::" providerId="AD" clId="Web-{262D5157-CAE9-3D16-D9F9-24DE1E651F9F}"/>
    <pc:docChg chg="modSld">
      <pc:chgData name="来宾用户" userId="S::urn:spo:anon#275eabb8b70406c69e580e92d031eb38c0c8fbcafdeef39d1a851b49616a8153::" providerId="AD" clId="Web-{262D5157-CAE9-3D16-D9F9-24DE1E651F9F}" dt="2022-08-27T02:35:13.605" v="50" actId="20577"/>
      <pc:docMkLst>
        <pc:docMk/>
      </pc:docMkLst>
      <pc:sldChg chg="modSp">
        <pc:chgData name="来宾用户" userId="S::urn:spo:anon#275eabb8b70406c69e580e92d031eb38c0c8fbcafdeef39d1a851b49616a8153::" providerId="AD" clId="Web-{262D5157-CAE9-3D16-D9F9-24DE1E651F9F}" dt="2022-08-27T02:35:13.605" v="50" actId="20577"/>
        <pc:sldMkLst>
          <pc:docMk/>
          <pc:sldMk cId="2355575140" sldId="1118"/>
        </pc:sldMkLst>
        <pc:spChg chg="mod">
          <ac:chgData name="来宾用户" userId="S::urn:spo:anon#275eabb8b70406c69e580e92d031eb38c0c8fbcafdeef39d1a851b49616a8153::" providerId="AD" clId="Web-{262D5157-CAE9-3D16-D9F9-24DE1E651F9F}" dt="2022-08-27T02:35:13.605" v="50" actId="20577"/>
          <ac:spMkLst>
            <pc:docMk/>
            <pc:sldMk cId="2355575140" sldId="1118"/>
            <ac:spMk id="3" creationId="{E18D6D2B-1115-4A10-9764-7029303FE706}"/>
          </ac:spMkLst>
        </pc:spChg>
      </pc:sldChg>
    </pc:docChg>
  </pc:docChgLst>
  <pc:docChgLst>
    <pc:chgData name="WANG Elsa" userId="697e7386836aa172" providerId="LiveId" clId="{E24BFCE5-B6EB-4C05-A67D-4155FC70A6C6}"/>
    <pc:docChg chg="custSel modSld">
      <pc:chgData name="WANG Elsa" userId="697e7386836aa172" providerId="LiveId" clId="{E24BFCE5-B6EB-4C05-A67D-4155FC70A6C6}" dt="2022-09-04T09:51:02.843" v="2" actId="313"/>
      <pc:docMkLst>
        <pc:docMk/>
      </pc:docMkLst>
      <pc:sldChg chg="modSp mod">
        <pc:chgData name="WANG Elsa" userId="697e7386836aa172" providerId="LiveId" clId="{E24BFCE5-B6EB-4C05-A67D-4155FC70A6C6}" dt="2022-09-04T09:50:54.286" v="0" actId="313"/>
        <pc:sldMkLst>
          <pc:docMk/>
          <pc:sldMk cId="3730100449" sldId="260"/>
        </pc:sldMkLst>
        <pc:spChg chg="mod">
          <ac:chgData name="WANG Elsa" userId="697e7386836aa172" providerId="LiveId" clId="{E24BFCE5-B6EB-4C05-A67D-4155FC70A6C6}" dt="2022-09-04T09:50:54.286" v="0" actId="313"/>
          <ac:spMkLst>
            <pc:docMk/>
            <pc:sldMk cId="3730100449" sldId="260"/>
            <ac:spMk id="3" creationId="{CC6FC238-A11D-45ED-8888-B7F651EFD74E}"/>
          </ac:spMkLst>
        </pc:spChg>
      </pc:sldChg>
      <pc:sldChg chg="modSp mod">
        <pc:chgData name="WANG Elsa" userId="697e7386836aa172" providerId="LiveId" clId="{E24BFCE5-B6EB-4C05-A67D-4155FC70A6C6}" dt="2022-09-04T09:50:58.111" v="1" actId="313"/>
        <pc:sldMkLst>
          <pc:docMk/>
          <pc:sldMk cId="541222449" sldId="261"/>
        </pc:sldMkLst>
        <pc:spChg chg="mod">
          <ac:chgData name="WANG Elsa" userId="697e7386836aa172" providerId="LiveId" clId="{E24BFCE5-B6EB-4C05-A67D-4155FC70A6C6}" dt="2022-09-04T09:50:58.111" v="1" actId="313"/>
          <ac:spMkLst>
            <pc:docMk/>
            <pc:sldMk cId="541222449" sldId="261"/>
            <ac:spMk id="3" creationId="{BE04C30E-1A14-4383-9AD7-789C50A2F1B1}"/>
          </ac:spMkLst>
        </pc:spChg>
      </pc:sldChg>
      <pc:sldChg chg="modSp mod">
        <pc:chgData name="WANG Elsa" userId="697e7386836aa172" providerId="LiveId" clId="{E24BFCE5-B6EB-4C05-A67D-4155FC70A6C6}" dt="2022-09-04T09:51:02.843" v="2" actId="313"/>
        <pc:sldMkLst>
          <pc:docMk/>
          <pc:sldMk cId="1277140945" sldId="1112"/>
        </pc:sldMkLst>
        <pc:spChg chg="mod">
          <ac:chgData name="WANG Elsa" userId="697e7386836aa172" providerId="LiveId" clId="{E24BFCE5-B6EB-4C05-A67D-4155FC70A6C6}" dt="2022-09-04T09:51:02.843" v="2" actId="313"/>
          <ac:spMkLst>
            <pc:docMk/>
            <pc:sldMk cId="1277140945" sldId="1112"/>
            <ac:spMk id="3" creationId="{E83314A9-DE9D-4CBB-95A4-81035DD0392C}"/>
          </ac:spMkLst>
        </pc:spChg>
      </pc:sldChg>
    </pc:docChg>
  </pc:docChgLst>
  <pc:docChgLst>
    <pc:chgData name="Philip Yang" userId="ae611cac-af65-48b7-88d7-dfb77ce73a1a" providerId="ADAL" clId="{86821137-1F46-404A-BF3E-5214334DDDB0}"/>
    <pc:docChg chg="modSld">
      <pc:chgData name="Philip Yang" userId="ae611cac-af65-48b7-88d7-dfb77ce73a1a" providerId="ADAL" clId="{86821137-1F46-404A-BF3E-5214334DDDB0}" dt="2022-08-29T05:01:15.279" v="30" actId="20577"/>
      <pc:docMkLst>
        <pc:docMk/>
      </pc:docMkLst>
      <pc:sldChg chg="modSp">
        <pc:chgData name="Philip Yang" userId="ae611cac-af65-48b7-88d7-dfb77ce73a1a" providerId="ADAL" clId="{86821137-1F46-404A-BF3E-5214334DDDB0}" dt="2022-08-29T05:01:15.279" v="30" actId="20577"/>
        <pc:sldMkLst>
          <pc:docMk/>
          <pc:sldMk cId="2793707453" sldId="1109"/>
        </pc:sldMkLst>
        <pc:spChg chg="mod">
          <ac:chgData name="Philip Yang" userId="ae611cac-af65-48b7-88d7-dfb77ce73a1a" providerId="ADAL" clId="{86821137-1F46-404A-BF3E-5214334DDDB0}" dt="2022-08-29T05:01:15.279" v="30" actId="20577"/>
          <ac:spMkLst>
            <pc:docMk/>
            <pc:sldMk cId="2793707453" sldId="1109"/>
            <ac:spMk id="3" creationId="{E83314A9-DE9D-4CBB-95A4-81035DD0392C}"/>
          </ac:spMkLst>
        </pc:spChg>
      </pc:sldChg>
    </pc:docChg>
  </pc:docChgLst>
  <pc:docChgLst>
    <pc:chgData name="来宾用户" userId="S::urn:spo:anon#275eabb8b70406c69e580e92d031eb38c0c8fbcafdeef39d1a851b49616a8153::" providerId="AD" clId="Web-{3A821FB1-A479-2948-7AF8-08F9B7C4EFE8}"/>
    <pc:docChg chg="addSld modSld">
      <pc:chgData name="来宾用户" userId="S::urn:spo:anon#275eabb8b70406c69e580e92d031eb38c0c8fbcafdeef39d1a851b49616a8153::" providerId="AD" clId="Web-{3A821FB1-A479-2948-7AF8-08F9B7C4EFE8}" dt="2022-08-27T03:50:45.923" v="9" actId="20577"/>
      <pc:docMkLst>
        <pc:docMk/>
      </pc:docMkLst>
      <pc:sldChg chg="modSp new">
        <pc:chgData name="来宾用户" userId="S::urn:spo:anon#275eabb8b70406c69e580e92d031eb38c0c8fbcafdeef39d1a851b49616a8153::" providerId="AD" clId="Web-{3A821FB1-A479-2948-7AF8-08F9B7C4EFE8}" dt="2022-08-27T03:50:45.923" v="9" actId="20577"/>
        <pc:sldMkLst>
          <pc:docMk/>
          <pc:sldMk cId="1901470546" sldId="1129"/>
        </pc:sldMkLst>
        <pc:spChg chg="mod">
          <ac:chgData name="来宾用户" userId="S::urn:spo:anon#275eabb8b70406c69e580e92d031eb38c0c8fbcafdeef39d1a851b49616a8153::" providerId="AD" clId="Web-{3A821FB1-A479-2948-7AF8-08F9B7C4EFE8}" dt="2022-08-27T03:50:15.219" v="7" actId="20577"/>
          <ac:spMkLst>
            <pc:docMk/>
            <pc:sldMk cId="1901470546" sldId="1129"/>
            <ac:spMk id="2" creationId="{B3F01F6E-6392-B1E6-3212-B847825EE5D2}"/>
          </ac:spMkLst>
        </pc:spChg>
        <pc:spChg chg="mod">
          <ac:chgData name="来宾用户" userId="S::urn:spo:anon#275eabb8b70406c69e580e92d031eb38c0c8fbcafdeef39d1a851b49616a8153::" providerId="AD" clId="Web-{3A821FB1-A479-2948-7AF8-08F9B7C4EFE8}" dt="2022-08-27T03:50:45.923" v="9" actId="20577"/>
          <ac:spMkLst>
            <pc:docMk/>
            <pc:sldMk cId="1901470546" sldId="1129"/>
            <ac:spMk id="3" creationId="{D350AC5F-0D67-4AE5-94B4-842C21ED9D06}"/>
          </ac:spMkLst>
        </pc:spChg>
      </pc:sldChg>
    </pc:docChg>
  </pc:docChgLst>
  <pc:docChgLst>
    <pc:chgData name="Philip Yang" userId="ae611cac-af65-48b7-88d7-dfb77ce73a1a" providerId="ADAL" clId="{ABBDC30E-6DD4-4B8A-8460-3B0C465DB05A}"/>
    <pc:docChg chg="undo custSel addSld delSld modSld sldOrd modNotesMaster modHandout">
      <pc:chgData name="Philip Yang" userId="ae611cac-af65-48b7-88d7-dfb77ce73a1a" providerId="ADAL" clId="{ABBDC30E-6DD4-4B8A-8460-3B0C465DB05A}" dt="2022-09-07T02:03:13.159" v="1198" actId="115"/>
      <pc:docMkLst>
        <pc:docMk/>
      </pc:docMkLst>
      <pc:sldChg chg="modSp mod">
        <pc:chgData name="Philip Yang" userId="ae611cac-af65-48b7-88d7-dfb77ce73a1a" providerId="ADAL" clId="{ABBDC30E-6DD4-4B8A-8460-3B0C465DB05A}" dt="2022-08-29T01:23:07.346" v="1078" actId="6549"/>
        <pc:sldMkLst>
          <pc:docMk/>
          <pc:sldMk cId="1476557005" sldId="257"/>
        </pc:sldMkLst>
        <pc:spChg chg="mod">
          <ac:chgData name="Philip Yang" userId="ae611cac-af65-48b7-88d7-dfb77ce73a1a" providerId="ADAL" clId="{ABBDC30E-6DD4-4B8A-8460-3B0C465DB05A}" dt="2022-08-29T01:23:07.346" v="1078" actId="6549"/>
          <ac:spMkLst>
            <pc:docMk/>
            <pc:sldMk cId="1476557005" sldId="257"/>
            <ac:spMk id="2" creationId="{64EF6D2D-8B5D-4196-AD9A-F67723EF152F}"/>
          </ac:spMkLst>
        </pc:spChg>
        <pc:spChg chg="mod">
          <ac:chgData name="Philip Yang" userId="ae611cac-af65-48b7-88d7-dfb77ce73a1a" providerId="ADAL" clId="{ABBDC30E-6DD4-4B8A-8460-3B0C465DB05A}" dt="2022-08-29T01:06:24.634" v="998" actId="113"/>
          <ac:spMkLst>
            <pc:docMk/>
            <pc:sldMk cId="1476557005" sldId="257"/>
            <ac:spMk id="3" creationId="{E18D6D2B-1115-4A10-9764-7029303FE706}"/>
          </ac:spMkLst>
        </pc:spChg>
      </pc:sldChg>
      <pc:sldChg chg="modSp mod">
        <pc:chgData name="Philip Yang" userId="ae611cac-af65-48b7-88d7-dfb77ce73a1a" providerId="ADAL" clId="{ABBDC30E-6DD4-4B8A-8460-3B0C465DB05A}" dt="2022-08-31T08:55:00.681" v="1153" actId="20577"/>
        <pc:sldMkLst>
          <pc:docMk/>
          <pc:sldMk cId="3335076367" sldId="259"/>
        </pc:sldMkLst>
        <pc:spChg chg="mod">
          <ac:chgData name="Philip Yang" userId="ae611cac-af65-48b7-88d7-dfb77ce73a1a" providerId="ADAL" clId="{ABBDC30E-6DD4-4B8A-8460-3B0C465DB05A}" dt="2022-08-31T08:55:00.681" v="1153" actId="20577"/>
          <ac:spMkLst>
            <pc:docMk/>
            <pc:sldMk cId="3335076367" sldId="259"/>
            <ac:spMk id="3" creationId="{E26C79C3-2A79-4C6B-AFF2-22E2C5F66B6E}"/>
          </ac:spMkLst>
        </pc:spChg>
      </pc:sldChg>
      <pc:sldChg chg="modSp mod">
        <pc:chgData name="Philip Yang" userId="ae611cac-af65-48b7-88d7-dfb77ce73a1a" providerId="ADAL" clId="{ABBDC30E-6DD4-4B8A-8460-3B0C465DB05A}" dt="2022-08-29T01:27:45.929" v="1085" actId="115"/>
        <pc:sldMkLst>
          <pc:docMk/>
          <pc:sldMk cId="3730100449" sldId="260"/>
        </pc:sldMkLst>
        <pc:spChg chg="mod">
          <ac:chgData name="Philip Yang" userId="ae611cac-af65-48b7-88d7-dfb77ce73a1a" providerId="ADAL" clId="{ABBDC30E-6DD4-4B8A-8460-3B0C465DB05A}" dt="2022-08-29T01:27:45.929" v="1085" actId="115"/>
          <ac:spMkLst>
            <pc:docMk/>
            <pc:sldMk cId="3730100449" sldId="260"/>
            <ac:spMk id="3" creationId="{CC6FC238-A11D-45ED-8888-B7F651EFD74E}"/>
          </ac:spMkLst>
        </pc:spChg>
      </pc:sldChg>
      <pc:sldChg chg="modSp mod">
        <pc:chgData name="Philip Yang" userId="ae611cac-af65-48b7-88d7-dfb77ce73a1a" providerId="ADAL" clId="{ABBDC30E-6DD4-4B8A-8460-3B0C465DB05A}" dt="2022-08-29T02:09:51.500" v="1093" actId="115"/>
        <pc:sldMkLst>
          <pc:docMk/>
          <pc:sldMk cId="541222449" sldId="261"/>
        </pc:sldMkLst>
        <pc:spChg chg="mod">
          <ac:chgData name="Philip Yang" userId="ae611cac-af65-48b7-88d7-dfb77ce73a1a" providerId="ADAL" clId="{ABBDC30E-6DD4-4B8A-8460-3B0C465DB05A}" dt="2022-08-29T02:09:51.500" v="1093" actId="115"/>
          <ac:spMkLst>
            <pc:docMk/>
            <pc:sldMk cId="541222449" sldId="261"/>
            <ac:spMk id="3" creationId="{BE04C30E-1A14-4383-9AD7-789C50A2F1B1}"/>
          </ac:spMkLst>
        </pc:spChg>
      </pc:sldChg>
      <pc:sldChg chg="modSp mod">
        <pc:chgData name="Philip Yang" userId="ae611cac-af65-48b7-88d7-dfb77ce73a1a" providerId="ADAL" clId="{ABBDC30E-6DD4-4B8A-8460-3B0C465DB05A}" dt="2022-08-29T02:10:04.218" v="1096" actId="27636"/>
        <pc:sldMkLst>
          <pc:docMk/>
          <pc:sldMk cId="442978884" sldId="262"/>
        </pc:sldMkLst>
        <pc:spChg chg="mod">
          <ac:chgData name="Philip Yang" userId="ae611cac-af65-48b7-88d7-dfb77ce73a1a" providerId="ADAL" clId="{ABBDC30E-6DD4-4B8A-8460-3B0C465DB05A}" dt="2022-08-29T02:10:04.218" v="1096" actId="27636"/>
          <ac:spMkLst>
            <pc:docMk/>
            <pc:sldMk cId="442978884" sldId="262"/>
            <ac:spMk id="3" creationId="{0AD4A074-C283-4CD6-BBFF-D6754BF0D451}"/>
          </ac:spMkLst>
        </pc:spChg>
      </pc:sldChg>
      <pc:sldChg chg="modSp mod">
        <pc:chgData name="Philip Yang" userId="ae611cac-af65-48b7-88d7-dfb77ce73a1a" providerId="ADAL" clId="{ABBDC30E-6DD4-4B8A-8460-3B0C465DB05A}" dt="2022-08-29T02:10:37.528" v="1097" actId="255"/>
        <pc:sldMkLst>
          <pc:docMk/>
          <pc:sldMk cId="2021587065" sldId="263"/>
        </pc:sldMkLst>
        <pc:spChg chg="mod">
          <ac:chgData name="Philip Yang" userId="ae611cac-af65-48b7-88d7-dfb77ce73a1a" providerId="ADAL" clId="{ABBDC30E-6DD4-4B8A-8460-3B0C465DB05A}" dt="2022-08-29T02:10:37.528" v="1097" actId="255"/>
          <ac:spMkLst>
            <pc:docMk/>
            <pc:sldMk cId="2021587065" sldId="263"/>
            <ac:spMk id="3" creationId="{B4A7704D-A90A-4820-B359-D56D0D67218F}"/>
          </ac:spMkLst>
        </pc:spChg>
      </pc:sldChg>
      <pc:sldChg chg="modSp mod">
        <pc:chgData name="Philip Yang" userId="ae611cac-af65-48b7-88d7-dfb77ce73a1a" providerId="ADAL" clId="{ABBDC30E-6DD4-4B8A-8460-3B0C465DB05A}" dt="2022-09-03T05:30:36.238" v="1188" actId="255"/>
        <pc:sldMkLst>
          <pc:docMk/>
          <pc:sldMk cId="3214762598" sldId="265"/>
        </pc:sldMkLst>
        <pc:spChg chg="mod">
          <ac:chgData name="Philip Yang" userId="ae611cac-af65-48b7-88d7-dfb77ce73a1a" providerId="ADAL" clId="{ABBDC30E-6DD4-4B8A-8460-3B0C465DB05A}" dt="2022-09-03T05:30:36.238" v="1188" actId="255"/>
          <ac:spMkLst>
            <pc:docMk/>
            <pc:sldMk cId="3214762598" sldId="265"/>
            <ac:spMk id="3" creationId="{BD345196-27F9-42FB-A551-EED0F39E9791}"/>
          </ac:spMkLst>
        </pc:spChg>
      </pc:sldChg>
      <pc:sldChg chg="modSp mod">
        <pc:chgData name="Philip Yang" userId="ae611cac-af65-48b7-88d7-dfb77ce73a1a" providerId="ADAL" clId="{ABBDC30E-6DD4-4B8A-8460-3B0C465DB05A}" dt="2022-08-29T02:11:33.469" v="1099" actId="115"/>
        <pc:sldMkLst>
          <pc:docMk/>
          <pc:sldMk cId="1458050370" sldId="268"/>
        </pc:sldMkLst>
        <pc:spChg chg="mod">
          <ac:chgData name="Philip Yang" userId="ae611cac-af65-48b7-88d7-dfb77ce73a1a" providerId="ADAL" clId="{ABBDC30E-6DD4-4B8A-8460-3B0C465DB05A}" dt="2022-08-29T02:11:33.469" v="1099" actId="115"/>
          <ac:spMkLst>
            <pc:docMk/>
            <pc:sldMk cId="1458050370" sldId="268"/>
            <ac:spMk id="3" creationId="{CC50839D-B350-4DE3-BA87-4FCFE01844CA}"/>
          </ac:spMkLst>
        </pc:spChg>
      </pc:sldChg>
      <pc:sldChg chg="modSp mod">
        <pc:chgData name="Philip Yang" userId="ae611cac-af65-48b7-88d7-dfb77ce73a1a" providerId="ADAL" clId="{ABBDC30E-6DD4-4B8A-8460-3B0C465DB05A}" dt="2022-09-03T05:33:01.747" v="1189" actId="255"/>
        <pc:sldMkLst>
          <pc:docMk/>
          <pc:sldMk cId="2285844191" sldId="271"/>
        </pc:sldMkLst>
        <pc:spChg chg="mod">
          <ac:chgData name="Philip Yang" userId="ae611cac-af65-48b7-88d7-dfb77ce73a1a" providerId="ADAL" clId="{ABBDC30E-6DD4-4B8A-8460-3B0C465DB05A}" dt="2022-09-03T05:33:01.747" v="1189" actId="255"/>
          <ac:spMkLst>
            <pc:docMk/>
            <pc:sldMk cId="2285844191" sldId="271"/>
            <ac:spMk id="3" creationId="{E83314A9-DE9D-4CBB-95A4-81035DD0392C}"/>
          </ac:spMkLst>
        </pc:spChg>
      </pc:sldChg>
      <pc:sldChg chg="modSp mod">
        <pc:chgData name="Philip Yang" userId="ae611cac-af65-48b7-88d7-dfb77ce73a1a" providerId="ADAL" clId="{ABBDC30E-6DD4-4B8A-8460-3B0C465DB05A}" dt="2022-08-29T02:15:28.842" v="1112" actId="255"/>
        <pc:sldMkLst>
          <pc:docMk/>
          <pc:sldMk cId="2634650419" sldId="273"/>
        </pc:sldMkLst>
        <pc:spChg chg="mod">
          <ac:chgData name="Philip Yang" userId="ae611cac-af65-48b7-88d7-dfb77ce73a1a" providerId="ADAL" clId="{ABBDC30E-6DD4-4B8A-8460-3B0C465DB05A}" dt="2022-08-29T02:15:28.842" v="1112" actId="255"/>
          <ac:spMkLst>
            <pc:docMk/>
            <pc:sldMk cId="2634650419" sldId="273"/>
            <ac:spMk id="3" creationId="{C10C99EC-8EFD-4329-9755-E2EFB364ED6E}"/>
          </ac:spMkLst>
        </pc:spChg>
      </pc:sldChg>
      <pc:sldChg chg="modSp mod">
        <pc:chgData name="Philip Yang" userId="ae611cac-af65-48b7-88d7-dfb77ce73a1a" providerId="ADAL" clId="{ABBDC30E-6DD4-4B8A-8460-3B0C465DB05A}" dt="2022-09-03T05:33:51.488" v="1193" actId="27636"/>
        <pc:sldMkLst>
          <pc:docMk/>
          <pc:sldMk cId="758408611" sldId="274"/>
        </pc:sldMkLst>
        <pc:spChg chg="mod">
          <ac:chgData name="Philip Yang" userId="ae611cac-af65-48b7-88d7-dfb77ce73a1a" providerId="ADAL" clId="{ABBDC30E-6DD4-4B8A-8460-3B0C465DB05A}" dt="2022-09-03T05:33:51.488" v="1193" actId="27636"/>
          <ac:spMkLst>
            <pc:docMk/>
            <pc:sldMk cId="758408611" sldId="274"/>
            <ac:spMk id="3" creationId="{2A8F50B6-8046-4802-852E-B30AF3AA0E99}"/>
          </ac:spMkLst>
        </pc:spChg>
      </pc:sldChg>
      <pc:sldChg chg="modSp mod">
        <pc:chgData name="Philip Yang" userId="ae611cac-af65-48b7-88d7-dfb77ce73a1a" providerId="ADAL" clId="{ABBDC30E-6DD4-4B8A-8460-3B0C465DB05A}" dt="2022-08-29T02:11:09.638" v="1098" actId="113"/>
        <pc:sldMkLst>
          <pc:docMk/>
          <pc:sldMk cId="3853261385" sldId="275"/>
        </pc:sldMkLst>
        <pc:spChg chg="mod">
          <ac:chgData name="Philip Yang" userId="ae611cac-af65-48b7-88d7-dfb77ce73a1a" providerId="ADAL" clId="{ABBDC30E-6DD4-4B8A-8460-3B0C465DB05A}" dt="2022-08-29T02:11:09.638" v="1098" actId="113"/>
          <ac:spMkLst>
            <pc:docMk/>
            <pc:sldMk cId="3853261385" sldId="275"/>
            <ac:spMk id="3" creationId="{EFEEA054-A953-471E-96AF-F9EA47D006D6}"/>
          </ac:spMkLst>
        </pc:spChg>
      </pc:sldChg>
      <pc:sldChg chg="modSp mod">
        <pc:chgData name="Philip Yang" userId="ae611cac-af65-48b7-88d7-dfb77ce73a1a" providerId="ADAL" clId="{ABBDC30E-6DD4-4B8A-8460-3B0C465DB05A}" dt="2022-08-27T09:19:22.952" v="85" actId="15"/>
        <pc:sldMkLst>
          <pc:docMk/>
          <pc:sldMk cId="1601264597" sldId="286"/>
        </pc:sldMkLst>
        <pc:spChg chg="mod">
          <ac:chgData name="Philip Yang" userId="ae611cac-af65-48b7-88d7-dfb77ce73a1a" providerId="ADAL" clId="{ABBDC30E-6DD4-4B8A-8460-3B0C465DB05A}" dt="2022-08-27T09:19:22.952" v="85" actId="15"/>
          <ac:spMkLst>
            <pc:docMk/>
            <pc:sldMk cId="1601264597" sldId="286"/>
            <ac:spMk id="3" creationId="{A9B1156E-5303-4EDC-87E5-5288E037C1EF}"/>
          </ac:spMkLst>
        </pc:spChg>
      </pc:sldChg>
      <pc:sldChg chg="modSp mod">
        <pc:chgData name="Philip Yang" userId="ae611cac-af65-48b7-88d7-dfb77ce73a1a" providerId="ADAL" clId="{ABBDC30E-6DD4-4B8A-8460-3B0C465DB05A}" dt="2022-08-31T08:54:43.317" v="1151" actId="113"/>
        <pc:sldMkLst>
          <pc:docMk/>
          <pc:sldMk cId="2681408937" sldId="1105"/>
        </pc:sldMkLst>
        <pc:spChg chg="mod">
          <ac:chgData name="Philip Yang" userId="ae611cac-af65-48b7-88d7-dfb77ce73a1a" providerId="ADAL" clId="{ABBDC30E-6DD4-4B8A-8460-3B0C465DB05A}" dt="2022-08-28T02:05:40.182" v="90" actId="20577"/>
          <ac:spMkLst>
            <pc:docMk/>
            <pc:sldMk cId="2681408937" sldId="1105"/>
            <ac:spMk id="2" creationId="{7D2E5A71-E4C4-4A98-8A4E-D754298331E9}"/>
          </ac:spMkLst>
        </pc:spChg>
        <pc:spChg chg="mod">
          <ac:chgData name="Philip Yang" userId="ae611cac-af65-48b7-88d7-dfb77ce73a1a" providerId="ADAL" clId="{ABBDC30E-6DD4-4B8A-8460-3B0C465DB05A}" dt="2022-08-31T08:54:43.317" v="1151" actId="113"/>
          <ac:spMkLst>
            <pc:docMk/>
            <pc:sldMk cId="2681408937" sldId="1105"/>
            <ac:spMk id="3" creationId="{14F730FE-2CD6-4CBF-8AC0-68D32AC1BD21}"/>
          </ac:spMkLst>
        </pc:spChg>
      </pc:sldChg>
      <pc:sldChg chg="modSp mod">
        <pc:chgData name="Philip Yang" userId="ae611cac-af65-48b7-88d7-dfb77ce73a1a" providerId="ADAL" clId="{ABBDC30E-6DD4-4B8A-8460-3B0C465DB05A}" dt="2022-08-29T04:02:28.980" v="1136" actId="113"/>
        <pc:sldMkLst>
          <pc:docMk/>
          <pc:sldMk cId="64397622" sldId="1107"/>
        </pc:sldMkLst>
        <pc:spChg chg="mod">
          <ac:chgData name="Philip Yang" userId="ae611cac-af65-48b7-88d7-dfb77ce73a1a" providerId="ADAL" clId="{ABBDC30E-6DD4-4B8A-8460-3B0C465DB05A}" dt="2022-08-29T04:02:28.980" v="1136" actId="113"/>
          <ac:spMkLst>
            <pc:docMk/>
            <pc:sldMk cId="64397622" sldId="1107"/>
            <ac:spMk id="3" creationId="{3AAAAB26-D0CE-4BF5-8FA6-7A5B9E49A6B1}"/>
          </ac:spMkLst>
        </pc:spChg>
      </pc:sldChg>
      <pc:sldChg chg="modSp mod">
        <pc:chgData name="Philip Yang" userId="ae611cac-af65-48b7-88d7-dfb77ce73a1a" providerId="ADAL" clId="{ABBDC30E-6DD4-4B8A-8460-3B0C465DB05A}" dt="2022-09-03T05:33:28.425" v="1191" actId="27636"/>
        <pc:sldMkLst>
          <pc:docMk/>
          <pc:sldMk cId="2793707453" sldId="1109"/>
        </pc:sldMkLst>
        <pc:spChg chg="mod">
          <ac:chgData name="Philip Yang" userId="ae611cac-af65-48b7-88d7-dfb77ce73a1a" providerId="ADAL" clId="{ABBDC30E-6DD4-4B8A-8460-3B0C465DB05A}" dt="2022-09-03T05:33:28.425" v="1191" actId="27636"/>
          <ac:spMkLst>
            <pc:docMk/>
            <pc:sldMk cId="2793707453" sldId="1109"/>
            <ac:spMk id="3" creationId="{E83314A9-DE9D-4CBB-95A4-81035DD0392C}"/>
          </ac:spMkLst>
        </pc:spChg>
      </pc:sldChg>
      <pc:sldChg chg="modSp mod">
        <pc:chgData name="Philip Yang" userId="ae611cac-af65-48b7-88d7-dfb77ce73a1a" providerId="ADAL" clId="{ABBDC30E-6DD4-4B8A-8460-3B0C465DB05A}" dt="2022-08-29T02:13:26.184" v="1102" actId="115"/>
        <pc:sldMkLst>
          <pc:docMk/>
          <pc:sldMk cId="2666629672" sldId="1111"/>
        </pc:sldMkLst>
        <pc:spChg chg="mod">
          <ac:chgData name="Philip Yang" userId="ae611cac-af65-48b7-88d7-dfb77ce73a1a" providerId="ADAL" clId="{ABBDC30E-6DD4-4B8A-8460-3B0C465DB05A}" dt="2022-08-29T02:13:26.184" v="1102" actId="115"/>
          <ac:spMkLst>
            <pc:docMk/>
            <pc:sldMk cId="2666629672" sldId="1111"/>
            <ac:spMk id="3" creationId="{02CB7137-5629-40CB-AD36-9B3815B4B075}"/>
          </ac:spMkLst>
        </pc:spChg>
      </pc:sldChg>
      <pc:sldChg chg="modSp mod">
        <pc:chgData name="Philip Yang" userId="ae611cac-af65-48b7-88d7-dfb77ce73a1a" providerId="ADAL" clId="{ABBDC30E-6DD4-4B8A-8460-3B0C465DB05A}" dt="2022-08-31T08:59:24.126" v="1161" actId="255"/>
        <pc:sldMkLst>
          <pc:docMk/>
          <pc:sldMk cId="1277140945" sldId="1112"/>
        </pc:sldMkLst>
        <pc:spChg chg="mod">
          <ac:chgData name="Philip Yang" userId="ae611cac-af65-48b7-88d7-dfb77ce73a1a" providerId="ADAL" clId="{ABBDC30E-6DD4-4B8A-8460-3B0C465DB05A}" dt="2022-08-31T08:59:24.126" v="1161" actId="255"/>
          <ac:spMkLst>
            <pc:docMk/>
            <pc:sldMk cId="1277140945" sldId="1112"/>
            <ac:spMk id="3" creationId="{E83314A9-DE9D-4CBB-95A4-81035DD0392C}"/>
          </ac:spMkLst>
        </pc:spChg>
      </pc:sldChg>
      <pc:sldChg chg="modSp mod">
        <pc:chgData name="Philip Yang" userId="ae611cac-af65-48b7-88d7-dfb77ce73a1a" providerId="ADAL" clId="{ABBDC30E-6DD4-4B8A-8460-3B0C465DB05A}" dt="2022-08-29T02:16:57.959" v="1113" actId="115"/>
        <pc:sldMkLst>
          <pc:docMk/>
          <pc:sldMk cId="902900918" sldId="1113"/>
        </pc:sldMkLst>
        <pc:spChg chg="mod">
          <ac:chgData name="Philip Yang" userId="ae611cac-af65-48b7-88d7-dfb77ce73a1a" providerId="ADAL" clId="{ABBDC30E-6DD4-4B8A-8460-3B0C465DB05A}" dt="2022-08-29T02:16:57.959" v="1113" actId="115"/>
          <ac:spMkLst>
            <pc:docMk/>
            <pc:sldMk cId="902900918" sldId="1113"/>
            <ac:spMk id="3" creationId="{A9B1156E-5303-4EDC-87E5-5288E037C1EF}"/>
          </ac:spMkLst>
        </pc:spChg>
      </pc:sldChg>
      <pc:sldChg chg="modSp mod">
        <pc:chgData name="Philip Yang" userId="ae611cac-af65-48b7-88d7-dfb77ce73a1a" providerId="ADAL" clId="{ABBDC30E-6DD4-4B8A-8460-3B0C465DB05A}" dt="2022-08-29T02:19:47.371" v="1120" actId="255"/>
        <pc:sldMkLst>
          <pc:docMk/>
          <pc:sldMk cId="2114277229" sldId="1117"/>
        </pc:sldMkLst>
        <pc:spChg chg="mod">
          <ac:chgData name="Philip Yang" userId="ae611cac-af65-48b7-88d7-dfb77ce73a1a" providerId="ADAL" clId="{ABBDC30E-6DD4-4B8A-8460-3B0C465DB05A}" dt="2022-08-29T02:19:47.371" v="1120" actId="255"/>
          <ac:spMkLst>
            <pc:docMk/>
            <pc:sldMk cId="2114277229" sldId="1117"/>
            <ac:spMk id="3" creationId="{E18D6D2B-1115-4A10-9764-7029303FE706}"/>
          </ac:spMkLst>
        </pc:spChg>
      </pc:sldChg>
      <pc:sldChg chg="modSp mod ord">
        <pc:chgData name="Philip Yang" userId="ae611cac-af65-48b7-88d7-dfb77ce73a1a" providerId="ADAL" clId="{ABBDC30E-6DD4-4B8A-8460-3B0C465DB05A}" dt="2022-08-29T03:59:10.306" v="1128" actId="6549"/>
        <pc:sldMkLst>
          <pc:docMk/>
          <pc:sldMk cId="2355575140" sldId="1118"/>
        </pc:sldMkLst>
        <pc:spChg chg="mod">
          <ac:chgData name="Philip Yang" userId="ae611cac-af65-48b7-88d7-dfb77ce73a1a" providerId="ADAL" clId="{ABBDC30E-6DD4-4B8A-8460-3B0C465DB05A}" dt="2022-08-27T05:24:48" v="43" actId="20577"/>
          <ac:spMkLst>
            <pc:docMk/>
            <pc:sldMk cId="2355575140" sldId="1118"/>
            <ac:spMk id="2" creationId="{64EF6D2D-8B5D-4196-AD9A-F67723EF152F}"/>
          </ac:spMkLst>
        </pc:spChg>
        <pc:spChg chg="mod">
          <ac:chgData name="Philip Yang" userId="ae611cac-af65-48b7-88d7-dfb77ce73a1a" providerId="ADAL" clId="{ABBDC30E-6DD4-4B8A-8460-3B0C465DB05A}" dt="2022-08-29T03:59:10.306" v="1128" actId="6549"/>
          <ac:spMkLst>
            <pc:docMk/>
            <pc:sldMk cId="2355575140" sldId="1118"/>
            <ac:spMk id="3" creationId="{E18D6D2B-1115-4A10-9764-7029303FE706}"/>
          </ac:spMkLst>
        </pc:spChg>
      </pc:sldChg>
      <pc:sldChg chg="del">
        <pc:chgData name="Philip Yang" userId="ae611cac-af65-48b7-88d7-dfb77ce73a1a" providerId="ADAL" clId="{ABBDC30E-6DD4-4B8A-8460-3B0C465DB05A}" dt="2022-08-27T07:34:00.820" v="58" actId="47"/>
        <pc:sldMkLst>
          <pc:docMk/>
          <pc:sldMk cId="4294578701" sldId="1120"/>
        </pc:sldMkLst>
      </pc:sldChg>
      <pc:sldChg chg="modSp mod">
        <pc:chgData name="Philip Yang" userId="ae611cac-af65-48b7-88d7-dfb77ce73a1a" providerId="ADAL" clId="{ABBDC30E-6DD4-4B8A-8460-3B0C465DB05A}" dt="2022-08-29T02:24:00.088" v="1122"/>
        <pc:sldMkLst>
          <pc:docMk/>
          <pc:sldMk cId="2808277976" sldId="1121"/>
        </pc:sldMkLst>
        <pc:spChg chg="mod">
          <ac:chgData name="Philip Yang" userId="ae611cac-af65-48b7-88d7-dfb77ce73a1a" providerId="ADAL" clId="{ABBDC30E-6DD4-4B8A-8460-3B0C465DB05A}" dt="2022-08-29T02:24:00.088" v="1122"/>
          <ac:spMkLst>
            <pc:docMk/>
            <pc:sldMk cId="2808277976" sldId="1121"/>
            <ac:spMk id="3" creationId="{02CB7137-5629-40CB-AD36-9B3815B4B075}"/>
          </ac:spMkLst>
        </pc:spChg>
      </pc:sldChg>
      <pc:sldChg chg="modSp mod">
        <pc:chgData name="Philip Yang" userId="ae611cac-af65-48b7-88d7-dfb77ce73a1a" providerId="ADAL" clId="{ABBDC30E-6DD4-4B8A-8460-3B0C465DB05A}" dt="2022-08-27T04:37:10.395" v="25" actId="20577"/>
        <pc:sldMkLst>
          <pc:docMk/>
          <pc:sldMk cId="4242735683" sldId="1126"/>
        </pc:sldMkLst>
        <pc:spChg chg="mod">
          <ac:chgData name="Philip Yang" userId="ae611cac-af65-48b7-88d7-dfb77ce73a1a" providerId="ADAL" clId="{ABBDC30E-6DD4-4B8A-8460-3B0C465DB05A}" dt="2022-08-27T04:37:10.395" v="25" actId="20577"/>
          <ac:spMkLst>
            <pc:docMk/>
            <pc:sldMk cId="4242735683" sldId="1126"/>
            <ac:spMk id="3" creationId="{EDFCBB0E-39B8-40D4-8BBE-24C70C3B316E}"/>
          </ac:spMkLst>
        </pc:spChg>
      </pc:sldChg>
      <pc:sldChg chg="modSp mod ord">
        <pc:chgData name="Philip Yang" userId="ae611cac-af65-48b7-88d7-dfb77ce73a1a" providerId="ADAL" clId="{ABBDC30E-6DD4-4B8A-8460-3B0C465DB05A}" dt="2022-08-29T03:57:56.101" v="1124" actId="113"/>
        <pc:sldMkLst>
          <pc:docMk/>
          <pc:sldMk cId="2321839781" sldId="1128"/>
        </pc:sldMkLst>
        <pc:spChg chg="mod">
          <ac:chgData name="Philip Yang" userId="ae611cac-af65-48b7-88d7-dfb77ce73a1a" providerId="ADAL" clId="{ABBDC30E-6DD4-4B8A-8460-3B0C465DB05A}" dt="2022-08-29T03:57:56.101" v="1124" actId="113"/>
          <ac:spMkLst>
            <pc:docMk/>
            <pc:sldMk cId="2321839781" sldId="1128"/>
            <ac:spMk id="3" creationId="{2BCC1264-105D-3968-6ACD-77D30AD79592}"/>
          </ac:spMkLst>
        </pc:spChg>
      </pc:sldChg>
      <pc:sldChg chg="modSp mod">
        <pc:chgData name="Philip Yang" userId="ae611cac-af65-48b7-88d7-dfb77ce73a1a" providerId="ADAL" clId="{ABBDC30E-6DD4-4B8A-8460-3B0C465DB05A}" dt="2022-08-31T08:56:45.843" v="1159" actId="113"/>
        <pc:sldMkLst>
          <pc:docMk/>
          <pc:sldMk cId="1901470546" sldId="1129"/>
        </pc:sldMkLst>
        <pc:spChg chg="mod">
          <ac:chgData name="Philip Yang" userId="ae611cac-af65-48b7-88d7-dfb77ce73a1a" providerId="ADAL" clId="{ABBDC30E-6DD4-4B8A-8460-3B0C465DB05A}" dt="2022-08-29T01:17:48.984" v="1057" actId="20577"/>
          <ac:spMkLst>
            <pc:docMk/>
            <pc:sldMk cId="1901470546" sldId="1129"/>
            <ac:spMk id="2" creationId="{B3F01F6E-6392-B1E6-3212-B847825EE5D2}"/>
          </ac:spMkLst>
        </pc:spChg>
        <pc:spChg chg="mod">
          <ac:chgData name="Philip Yang" userId="ae611cac-af65-48b7-88d7-dfb77ce73a1a" providerId="ADAL" clId="{ABBDC30E-6DD4-4B8A-8460-3B0C465DB05A}" dt="2022-08-31T08:56:45.843" v="1159" actId="113"/>
          <ac:spMkLst>
            <pc:docMk/>
            <pc:sldMk cId="1901470546" sldId="1129"/>
            <ac:spMk id="3" creationId="{D350AC5F-0D67-4AE5-94B4-842C21ED9D06}"/>
          </ac:spMkLst>
        </pc:spChg>
      </pc:sldChg>
      <pc:sldChg chg="modSp new mod">
        <pc:chgData name="Philip Yang" userId="ae611cac-af65-48b7-88d7-dfb77ce73a1a" providerId="ADAL" clId="{ABBDC30E-6DD4-4B8A-8460-3B0C465DB05A}" dt="2022-09-01T03:49:00.582" v="1174"/>
        <pc:sldMkLst>
          <pc:docMk/>
          <pc:sldMk cId="786441532" sldId="1130"/>
        </pc:sldMkLst>
        <pc:spChg chg="mod">
          <ac:chgData name="Philip Yang" userId="ae611cac-af65-48b7-88d7-dfb77ce73a1a" providerId="ADAL" clId="{ABBDC30E-6DD4-4B8A-8460-3B0C465DB05A}" dt="2022-08-27T04:21:26.173" v="13" actId="20577"/>
          <ac:spMkLst>
            <pc:docMk/>
            <pc:sldMk cId="786441532" sldId="1130"/>
            <ac:spMk id="2" creationId="{77833552-9C46-957C-DF96-4FE12540557A}"/>
          </ac:spMkLst>
        </pc:spChg>
        <pc:spChg chg="mod">
          <ac:chgData name="Philip Yang" userId="ae611cac-af65-48b7-88d7-dfb77ce73a1a" providerId="ADAL" clId="{ABBDC30E-6DD4-4B8A-8460-3B0C465DB05A}" dt="2022-09-01T03:49:00.582" v="1174"/>
          <ac:spMkLst>
            <pc:docMk/>
            <pc:sldMk cId="786441532" sldId="1130"/>
            <ac:spMk id="3" creationId="{ABC48F31-8A30-5266-1DEC-EADE0F2BFE00}"/>
          </ac:spMkLst>
        </pc:spChg>
      </pc:sldChg>
      <pc:sldChg chg="new ord">
        <pc:chgData name="Philip Yang" userId="ae611cac-af65-48b7-88d7-dfb77ce73a1a" providerId="ADAL" clId="{ABBDC30E-6DD4-4B8A-8460-3B0C465DB05A}" dt="2022-08-27T05:13:58.489" v="28"/>
        <pc:sldMkLst>
          <pc:docMk/>
          <pc:sldMk cId="707591113" sldId="1131"/>
        </pc:sldMkLst>
      </pc:sldChg>
      <pc:sldChg chg="modSp mod">
        <pc:chgData name="Philip Yang" userId="ae611cac-af65-48b7-88d7-dfb77ce73a1a" providerId="ADAL" clId="{ABBDC30E-6DD4-4B8A-8460-3B0C465DB05A}" dt="2022-08-29T05:02:39.982" v="1150"/>
        <pc:sldMkLst>
          <pc:docMk/>
          <pc:sldMk cId="1218642975" sldId="1134"/>
        </pc:sldMkLst>
        <pc:spChg chg="mod">
          <ac:chgData name="Philip Yang" userId="ae611cac-af65-48b7-88d7-dfb77ce73a1a" providerId="ADAL" clId="{ABBDC30E-6DD4-4B8A-8460-3B0C465DB05A}" dt="2022-08-29T05:02:39.982" v="1150"/>
          <ac:spMkLst>
            <pc:docMk/>
            <pc:sldMk cId="1218642975" sldId="1134"/>
            <ac:spMk id="3" creationId="{B0198114-5812-5E9F-99FF-92E7E4455149}"/>
          </ac:spMkLst>
        </pc:spChg>
      </pc:sldChg>
      <pc:sldChg chg="modSp mod">
        <pc:chgData name="Philip Yang" userId="ae611cac-af65-48b7-88d7-dfb77ce73a1a" providerId="ADAL" clId="{ABBDC30E-6DD4-4B8A-8460-3B0C465DB05A}" dt="2022-09-03T05:35:12.526" v="1195" actId="115"/>
        <pc:sldMkLst>
          <pc:docMk/>
          <pc:sldMk cId="860246760" sldId="1135"/>
        </pc:sldMkLst>
        <pc:spChg chg="mod">
          <ac:chgData name="Philip Yang" userId="ae611cac-af65-48b7-88d7-dfb77ce73a1a" providerId="ADAL" clId="{ABBDC30E-6DD4-4B8A-8460-3B0C465DB05A}" dt="2022-09-03T05:35:12.526" v="1195" actId="115"/>
          <ac:spMkLst>
            <pc:docMk/>
            <pc:sldMk cId="860246760" sldId="1135"/>
            <ac:spMk id="3" creationId="{FCAFD129-DC90-484E-248E-4ABA9D793A26}"/>
          </ac:spMkLst>
        </pc:spChg>
      </pc:sldChg>
      <pc:sldChg chg="modSp new mod">
        <pc:chgData name="Philip Yang" userId="ae611cac-af65-48b7-88d7-dfb77ce73a1a" providerId="ADAL" clId="{ABBDC30E-6DD4-4B8A-8460-3B0C465DB05A}" dt="2022-08-29T04:00:12.173" v="1129" actId="20577"/>
        <pc:sldMkLst>
          <pc:docMk/>
          <pc:sldMk cId="3162650933" sldId="1136"/>
        </pc:sldMkLst>
        <pc:spChg chg="mod">
          <ac:chgData name="Philip Yang" userId="ae611cac-af65-48b7-88d7-dfb77ce73a1a" providerId="ADAL" clId="{ABBDC30E-6DD4-4B8A-8460-3B0C465DB05A}" dt="2022-08-28T02:05:50.820" v="92" actId="20577"/>
          <ac:spMkLst>
            <pc:docMk/>
            <pc:sldMk cId="3162650933" sldId="1136"/>
            <ac:spMk id="2" creationId="{AB40B3D9-42CA-6AC1-C872-C760A52E89EC}"/>
          </ac:spMkLst>
        </pc:spChg>
        <pc:spChg chg="mod">
          <ac:chgData name="Philip Yang" userId="ae611cac-af65-48b7-88d7-dfb77ce73a1a" providerId="ADAL" clId="{ABBDC30E-6DD4-4B8A-8460-3B0C465DB05A}" dt="2022-08-29T04:00:12.173" v="1129" actId="20577"/>
          <ac:spMkLst>
            <pc:docMk/>
            <pc:sldMk cId="3162650933" sldId="1136"/>
            <ac:spMk id="3" creationId="{77FEEFC6-E0F5-8C64-94A3-A20B82E05806}"/>
          </ac:spMkLst>
        </pc:spChg>
      </pc:sldChg>
      <pc:sldChg chg="modSp new mod">
        <pc:chgData name="Philip Yang" userId="ae611cac-af65-48b7-88d7-dfb77ce73a1a" providerId="ADAL" clId="{ABBDC30E-6DD4-4B8A-8460-3B0C465DB05A}" dt="2022-08-28T02:23:18.389" v="929" actId="20577"/>
        <pc:sldMkLst>
          <pc:docMk/>
          <pc:sldMk cId="1312311996" sldId="1137"/>
        </pc:sldMkLst>
        <pc:spChg chg="mod">
          <ac:chgData name="Philip Yang" userId="ae611cac-af65-48b7-88d7-dfb77ce73a1a" providerId="ADAL" clId="{ABBDC30E-6DD4-4B8A-8460-3B0C465DB05A}" dt="2022-08-28T02:06:04.006" v="96" actId="20577"/>
          <ac:spMkLst>
            <pc:docMk/>
            <pc:sldMk cId="1312311996" sldId="1137"/>
            <ac:spMk id="2" creationId="{8D62807A-7579-BC8E-3A47-7E5BCCFE7C29}"/>
          </ac:spMkLst>
        </pc:spChg>
        <pc:spChg chg="mod">
          <ac:chgData name="Philip Yang" userId="ae611cac-af65-48b7-88d7-dfb77ce73a1a" providerId="ADAL" clId="{ABBDC30E-6DD4-4B8A-8460-3B0C465DB05A}" dt="2022-08-28T02:23:18.389" v="929" actId="20577"/>
          <ac:spMkLst>
            <pc:docMk/>
            <pc:sldMk cId="1312311996" sldId="1137"/>
            <ac:spMk id="3" creationId="{C2B4F8EE-06F1-6B69-43DE-D7ED8FF48C8E}"/>
          </ac:spMkLst>
        </pc:spChg>
      </pc:sldChg>
      <pc:sldChg chg="modSp mod ord">
        <pc:chgData name="Philip Yang" userId="ae611cac-af65-48b7-88d7-dfb77ce73a1a" providerId="ADAL" clId="{ABBDC30E-6DD4-4B8A-8460-3B0C465DB05A}" dt="2022-08-29T02:00:19.867" v="1091" actId="113"/>
        <pc:sldMkLst>
          <pc:docMk/>
          <pc:sldMk cId="3589844417" sldId="1137"/>
        </pc:sldMkLst>
        <pc:spChg chg="mod">
          <ac:chgData name="Philip Yang" userId="ae611cac-af65-48b7-88d7-dfb77ce73a1a" providerId="ADAL" clId="{ABBDC30E-6DD4-4B8A-8460-3B0C465DB05A}" dt="2022-08-29T01:14:59.283" v="1033" actId="20577"/>
          <ac:spMkLst>
            <pc:docMk/>
            <pc:sldMk cId="3589844417" sldId="1137"/>
            <ac:spMk id="2" creationId="{AD16D0DA-D8BC-C2AA-FC4D-209C14705612}"/>
          </ac:spMkLst>
        </pc:spChg>
        <pc:spChg chg="mod">
          <ac:chgData name="Philip Yang" userId="ae611cac-af65-48b7-88d7-dfb77ce73a1a" providerId="ADAL" clId="{ABBDC30E-6DD4-4B8A-8460-3B0C465DB05A}" dt="2022-08-29T02:00:19.867" v="1091" actId="113"/>
          <ac:spMkLst>
            <pc:docMk/>
            <pc:sldMk cId="3589844417" sldId="1137"/>
            <ac:spMk id="3" creationId="{38541024-34CE-AB22-A1F5-493029657B80}"/>
          </ac:spMkLst>
        </pc:spChg>
      </pc:sldChg>
      <pc:sldChg chg="modSp new mod">
        <pc:chgData name="Philip Yang" userId="ae611cac-af65-48b7-88d7-dfb77ce73a1a" providerId="ADAL" clId="{ABBDC30E-6DD4-4B8A-8460-3B0C465DB05A}" dt="2022-08-31T08:55:44.896" v="1155" actId="27636"/>
        <pc:sldMkLst>
          <pc:docMk/>
          <pc:sldMk cId="2209214971" sldId="1138"/>
        </pc:sldMkLst>
        <pc:spChg chg="mod">
          <ac:chgData name="Philip Yang" userId="ae611cac-af65-48b7-88d7-dfb77ce73a1a" providerId="ADAL" clId="{ABBDC30E-6DD4-4B8A-8460-3B0C465DB05A}" dt="2022-08-29T01:15:11.845" v="1037" actId="20577"/>
          <ac:spMkLst>
            <pc:docMk/>
            <pc:sldMk cId="2209214971" sldId="1138"/>
            <ac:spMk id="2" creationId="{7C90DC3F-E976-68B9-196A-51016D9560BB}"/>
          </ac:spMkLst>
        </pc:spChg>
        <pc:spChg chg="mod">
          <ac:chgData name="Philip Yang" userId="ae611cac-af65-48b7-88d7-dfb77ce73a1a" providerId="ADAL" clId="{ABBDC30E-6DD4-4B8A-8460-3B0C465DB05A}" dt="2022-08-31T08:55:44.896" v="1155" actId="27636"/>
          <ac:spMkLst>
            <pc:docMk/>
            <pc:sldMk cId="2209214971" sldId="1138"/>
            <ac:spMk id="3" creationId="{F5CD6F01-C956-61BA-DB62-31CC583083D6}"/>
          </ac:spMkLst>
        </pc:spChg>
      </pc:sldChg>
      <pc:sldChg chg="modSp mod">
        <pc:chgData name="Philip Yang" userId="ae611cac-af65-48b7-88d7-dfb77ce73a1a" providerId="ADAL" clId="{ABBDC30E-6DD4-4B8A-8460-3B0C465DB05A}" dt="2022-09-02T03:40:12.362" v="1185"/>
        <pc:sldMkLst>
          <pc:docMk/>
          <pc:sldMk cId="3762168300" sldId="1139"/>
        </pc:sldMkLst>
        <pc:spChg chg="mod">
          <ac:chgData name="Philip Yang" userId="ae611cac-af65-48b7-88d7-dfb77ce73a1a" providerId="ADAL" clId="{ABBDC30E-6DD4-4B8A-8460-3B0C465DB05A}" dt="2022-09-02T03:33:48.536" v="1182" actId="27636"/>
          <ac:spMkLst>
            <pc:docMk/>
            <pc:sldMk cId="3762168300" sldId="1139"/>
            <ac:spMk id="2" creationId="{1F94C34C-B78D-3672-AADB-8386A4F8A232}"/>
          </ac:spMkLst>
        </pc:spChg>
        <pc:spChg chg="mod">
          <ac:chgData name="Philip Yang" userId="ae611cac-af65-48b7-88d7-dfb77ce73a1a" providerId="ADAL" clId="{ABBDC30E-6DD4-4B8A-8460-3B0C465DB05A}" dt="2022-09-02T03:40:12.362" v="1185"/>
          <ac:spMkLst>
            <pc:docMk/>
            <pc:sldMk cId="3762168300" sldId="1139"/>
            <ac:spMk id="3" creationId="{2327EB57-6E81-00DD-2BB3-DB5951C98FFB}"/>
          </ac:spMkLst>
        </pc:spChg>
      </pc:sldChg>
      <pc:sldChg chg="modSp mod">
        <pc:chgData name="Philip Yang" userId="ae611cac-af65-48b7-88d7-dfb77ce73a1a" providerId="ADAL" clId="{ABBDC30E-6DD4-4B8A-8460-3B0C465DB05A}" dt="2022-09-07T02:03:13.159" v="1198" actId="115"/>
        <pc:sldMkLst>
          <pc:docMk/>
          <pc:sldMk cId="1205414300" sldId="1141"/>
        </pc:sldMkLst>
        <pc:spChg chg="mod">
          <ac:chgData name="Philip Yang" userId="ae611cac-af65-48b7-88d7-dfb77ce73a1a" providerId="ADAL" clId="{ABBDC30E-6DD4-4B8A-8460-3B0C465DB05A}" dt="2022-09-07T02:03:13.159" v="1198" actId="115"/>
          <ac:spMkLst>
            <pc:docMk/>
            <pc:sldMk cId="1205414300" sldId="1141"/>
            <ac:spMk id="3" creationId="{A96D2466-5E91-4F5C-9623-ADA7AA940D42}"/>
          </ac:spMkLst>
        </pc:spChg>
      </pc:sldChg>
    </pc:docChg>
  </pc:docChgLst>
  <pc:docChgLst>
    <pc:chgData name="来宾用户" userId="S::urn:spo:anon#275eabb8b70406c69e580e92d031eb38c0c8fbcafdeef39d1a851b49616a8153::" providerId="AD" clId="Web-{F8E99A4B-4517-A43B-9935-7AD769CFE527}"/>
    <pc:docChg chg="modSld">
      <pc:chgData name="来宾用户" userId="S::urn:spo:anon#275eabb8b70406c69e580e92d031eb38c0c8fbcafdeef39d1a851b49616a8153::" providerId="AD" clId="Web-{F8E99A4B-4517-A43B-9935-7AD769CFE527}" dt="2022-08-27T03:16:15.004" v="71" actId="20577"/>
      <pc:docMkLst>
        <pc:docMk/>
      </pc:docMkLst>
      <pc:sldChg chg="modSp">
        <pc:chgData name="来宾用户" userId="S::urn:spo:anon#275eabb8b70406c69e580e92d031eb38c0c8fbcafdeef39d1a851b49616a8153::" providerId="AD" clId="Web-{F8E99A4B-4517-A43B-9935-7AD769CFE527}" dt="2022-08-27T03:14:42.142" v="68" actId="20577"/>
        <pc:sldMkLst>
          <pc:docMk/>
          <pc:sldMk cId="1476557005" sldId="257"/>
        </pc:sldMkLst>
        <pc:spChg chg="mod">
          <ac:chgData name="来宾用户" userId="S::urn:spo:anon#275eabb8b70406c69e580e92d031eb38c0c8fbcafdeef39d1a851b49616a8153::" providerId="AD" clId="Web-{F8E99A4B-4517-A43B-9935-7AD769CFE527}" dt="2022-08-27T03:14:42.142" v="68" actId="20577"/>
          <ac:spMkLst>
            <pc:docMk/>
            <pc:sldMk cId="1476557005" sldId="257"/>
            <ac:spMk id="3" creationId="{E18D6D2B-1115-4A10-9764-7029303FE706}"/>
          </ac:spMkLst>
        </pc:spChg>
      </pc:sldChg>
      <pc:sldChg chg="modSp">
        <pc:chgData name="来宾用户" userId="S::urn:spo:anon#275eabb8b70406c69e580e92d031eb38c0c8fbcafdeef39d1a851b49616a8153::" providerId="AD" clId="Web-{F8E99A4B-4517-A43B-9935-7AD769CFE527}" dt="2022-08-27T03:16:15.004" v="71" actId="20577"/>
        <pc:sldMkLst>
          <pc:docMk/>
          <pc:sldMk cId="2681408937" sldId="1105"/>
        </pc:sldMkLst>
        <pc:spChg chg="mod">
          <ac:chgData name="来宾用户" userId="S::urn:spo:anon#275eabb8b70406c69e580e92d031eb38c0c8fbcafdeef39d1a851b49616a8153::" providerId="AD" clId="Web-{F8E99A4B-4517-A43B-9935-7AD769CFE527}" dt="2022-08-27T03:16:15.004" v="71" actId="20577"/>
          <ac:spMkLst>
            <pc:docMk/>
            <pc:sldMk cId="2681408937" sldId="1105"/>
            <ac:spMk id="3" creationId="{14F730FE-2CD6-4CBF-8AC0-68D32AC1BD21}"/>
          </ac:spMkLst>
        </pc:spChg>
      </pc:sldChg>
      <pc:sldChg chg="modSp">
        <pc:chgData name="来宾用户" userId="S::urn:spo:anon#275eabb8b70406c69e580e92d031eb38c0c8fbcafdeef39d1a851b49616a8153::" providerId="AD" clId="Web-{F8E99A4B-4517-A43B-9935-7AD769CFE527}" dt="2022-08-27T03:08:04.540" v="18" actId="20577"/>
        <pc:sldMkLst>
          <pc:docMk/>
          <pc:sldMk cId="2321839781" sldId="1128"/>
        </pc:sldMkLst>
        <pc:spChg chg="mod">
          <ac:chgData name="来宾用户" userId="S::urn:spo:anon#275eabb8b70406c69e580e92d031eb38c0c8fbcafdeef39d1a851b49616a8153::" providerId="AD" clId="Web-{F8E99A4B-4517-A43B-9935-7AD769CFE527}" dt="2022-08-27T03:08:04.540" v="18" actId="20577"/>
          <ac:spMkLst>
            <pc:docMk/>
            <pc:sldMk cId="2321839781" sldId="1128"/>
            <ac:spMk id="3" creationId="{2BCC1264-105D-3968-6ACD-77D30AD79592}"/>
          </ac:spMkLst>
        </pc:spChg>
      </pc:sldChg>
    </pc:docChg>
  </pc:docChgLst>
  <pc:docChgLst>
    <pc:chgData name="来宾用户" userId="S::urn:spo:anon#275eabb8b70406c69e580e92d031eb38c0c8fbcafdeef39d1a851b49616a8153::" providerId="AD" clId="Web-{ABCB9560-19BD-77AC-742B-B0D9B5A8474C}"/>
    <pc:docChg chg="modSld">
      <pc:chgData name="来宾用户" userId="S::urn:spo:anon#275eabb8b70406c69e580e92d031eb38c0c8fbcafdeef39d1a851b49616a8153::" providerId="AD" clId="Web-{ABCB9560-19BD-77AC-742B-B0D9B5A8474C}" dt="2022-08-27T03:44:15.145" v="454" actId="20577"/>
      <pc:docMkLst>
        <pc:docMk/>
      </pc:docMkLst>
      <pc:sldChg chg="modSp">
        <pc:chgData name="来宾用户" userId="S::urn:spo:anon#275eabb8b70406c69e580e92d031eb38c0c8fbcafdeef39d1a851b49616a8153::" providerId="AD" clId="Web-{ABCB9560-19BD-77AC-742B-B0D9B5A8474C}" dt="2022-08-27T03:34:13.618" v="241" actId="20577"/>
        <pc:sldMkLst>
          <pc:docMk/>
          <pc:sldMk cId="3335076367" sldId="259"/>
        </pc:sldMkLst>
        <pc:spChg chg="mod">
          <ac:chgData name="来宾用户" userId="S::urn:spo:anon#275eabb8b70406c69e580e92d031eb38c0c8fbcafdeef39d1a851b49616a8153::" providerId="AD" clId="Web-{ABCB9560-19BD-77AC-742B-B0D9B5A8474C}" dt="2022-08-27T03:34:13.618" v="241" actId="20577"/>
          <ac:spMkLst>
            <pc:docMk/>
            <pc:sldMk cId="3335076367" sldId="259"/>
            <ac:spMk id="3" creationId="{E26C79C3-2A79-4C6B-AFF2-22E2C5F66B6E}"/>
          </ac:spMkLst>
        </pc:spChg>
      </pc:sldChg>
      <pc:sldChg chg="modSp">
        <pc:chgData name="来宾用户" userId="S::urn:spo:anon#275eabb8b70406c69e580e92d031eb38c0c8fbcafdeef39d1a851b49616a8153::" providerId="AD" clId="Web-{ABCB9560-19BD-77AC-742B-B0D9B5A8474C}" dt="2022-08-27T03:44:15.145" v="454" actId="20577"/>
        <pc:sldMkLst>
          <pc:docMk/>
          <pc:sldMk cId="3730100449" sldId="260"/>
        </pc:sldMkLst>
        <pc:spChg chg="mod">
          <ac:chgData name="来宾用户" userId="S::urn:spo:anon#275eabb8b70406c69e580e92d031eb38c0c8fbcafdeef39d1a851b49616a8153::" providerId="AD" clId="Web-{ABCB9560-19BD-77AC-742B-B0D9B5A8474C}" dt="2022-08-27T03:44:15.145" v="454" actId="20577"/>
          <ac:spMkLst>
            <pc:docMk/>
            <pc:sldMk cId="3730100449" sldId="260"/>
            <ac:spMk id="3" creationId="{CC6FC238-A11D-45ED-8888-B7F651EFD74E}"/>
          </ac:spMkLst>
        </pc:spChg>
      </pc:sldChg>
      <pc:sldChg chg="modSp">
        <pc:chgData name="来宾用户" userId="S::urn:spo:anon#275eabb8b70406c69e580e92d031eb38c0c8fbcafdeef39d1a851b49616a8153::" providerId="AD" clId="Web-{ABCB9560-19BD-77AC-742B-B0D9B5A8474C}" dt="2022-08-27T03:42:46.191" v="452" actId="20577"/>
        <pc:sldMkLst>
          <pc:docMk/>
          <pc:sldMk cId="2924746033" sldId="1106"/>
        </pc:sldMkLst>
        <pc:spChg chg="mod">
          <ac:chgData name="来宾用户" userId="S::urn:spo:anon#275eabb8b70406c69e580e92d031eb38c0c8fbcafdeef39d1a851b49616a8153::" providerId="AD" clId="Web-{ABCB9560-19BD-77AC-742B-B0D9B5A8474C}" dt="2022-08-27T03:42:46.191" v="452" actId="20577"/>
          <ac:spMkLst>
            <pc:docMk/>
            <pc:sldMk cId="2924746033" sldId="1106"/>
            <ac:spMk id="3" creationId="{482A3894-7E53-4D23-8231-106D3EA791F6}"/>
          </ac:spMkLst>
        </pc:spChg>
      </pc:sldChg>
    </pc:docChg>
  </pc:docChgLst>
  <pc:docChgLst>
    <pc:chgData name="Philip Yang" userId="ae611cac-af65-48b7-88d7-dfb77ce73a1a" providerId="ADAL" clId="{13B7C49A-4DE0-B44E-9EB6-4D9FB92EED4C}"/>
    <pc:docChg chg="undo custSel addSld modSld">
      <pc:chgData name="Philip Yang" userId="ae611cac-af65-48b7-88d7-dfb77ce73a1a" providerId="ADAL" clId="{13B7C49A-4DE0-B44E-9EB6-4D9FB92EED4C}" dt="2022-09-02T03:43:09.049" v="919" actId="20577"/>
      <pc:docMkLst>
        <pc:docMk/>
      </pc:docMkLst>
      <pc:sldChg chg="modSp new">
        <pc:chgData name="Philip Yang" userId="ae611cac-af65-48b7-88d7-dfb77ce73a1a" providerId="ADAL" clId="{13B7C49A-4DE0-B44E-9EB6-4D9FB92EED4C}" dt="2022-09-02T03:43:09.049" v="919" actId="20577"/>
        <pc:sldMkLst>
          <pc:docMk/>
          <pc:sldMk cId="3762168300" sldId="1139"/>
        </pc:sldMkLst>
        <pc:spChg chg="mod">
          <ac:chgData name="Philip Yang" userId="ae611cac-af65-48b7-88d7-dfb77ce73a1a" providerId="ADAL" clId="{13B7C49A-4DE0-B44E-9EB6-4D9FB92EED4C}" dt="2022-09-02T01:41:13.115" v="8" actId="20577"/>
          <ac:spMkLst>
            <pc:docMk/>
            <pc:sldMk cId="3762168300" sldId="1139"/>
            <ac:spMk id="2" creationId="{1F94C34C-B78D-3672-AADB-8386A4F8A232}"/>
          </ac:spMkLst>
        </pc:spChg>
        <pc:spChg chg="mod">
          <ac:chgData name="Philip Yang" userId="ae611cac-af65-48b7-88d7-dfb77ce73a1a" providerId="ADAL" clId="{13B7C49A-4DE0-B44E-9EB6-4D9FB92EED4C}" dt="2022-09-02T03:43:09.049" v="919" actId="20577"/>
          <ac:spMkLst>
            <pc:docMk/>
            <pc:sldMk cId="3762168300" sldId="1139"/>
            <ac:spMk id="3" creationId="{2327EB57-6E81-00DD-2BB3-DB5951C98FFB}"/>
          </ac:spMkLst>
        </pc:spChg>
      </pc:sldChg>
    </pc:docChg>
  </pc:docChgLst>
  <pc:docChgLst>
    <pc:chgData name="WANG Elsa" userId="697e7386836aa172" providerId="LiveId" clId="{30D9AA17-CE42-46F7-8E98-E915679459D0}"/>
    <pc:docChg chg="undo custSel addSld delSld modSld">
      <pc:chgData name="WANG Elsa" userId="697e7386836aa172" providerId="LiveId" clId="{30D9AA17-CE42-46F7-8E98-E915679459D0}" dt="2022-08-28T06:54:58.216" v="949"/>
      <pc:docMkLst>
        <pc:docMk/>
      </pc:docMkLst>
      <pc:sldChg chg="modSp mod">
        <pc:chgData name="WANG Elsa" userId="697e7386836aa172" providerId="LiveId" clId="{30D9AA17-CE42-46F7-8E98-E915679459D0}" dt="2022-08-28T06:52:24.488" v="792" actId="20577"/>
        <pc:sldMkLst>
          <pc:docMk/>
          <pc:sldMk cId="2681408937" sldId="1105"/>
        </pc:sldMkLst>
        <pc:spChg chg="mod">
          <ac:chgData name="WANG Elsa" userId="697e7386836aa172" providerId="LiveId" clId="{30D9AA17-CE42-46F7-8E98-E915679459D0}" dt="2022-08-28T06:52:24.488" v="792" actId="20577"/>
          <ac:spMkLst>
            <pc:docMk/>
            <pc:sldMk cId="2681408937" sldId="1105"/>
            <ac:spMk id="2" creationId="{7D2E5A71-E4C4-4A98-8A4E-D754298331E9}"/>
          </ac:spMkLst>
        </pc:spChg>
      </pc:sldChg>
      <pc:sldChg chg="modSp mod">
        <pc:chgData name="WANG Elsa" userId="697e7386836aa172" providerId="LiveId" clId="{30D9AA17-CE42-46F7-8E98-E915679459D0}" dt="2022-08-22T09:58:35.293" v="4" actId="123"/>
        <pc:sldMkLst>
          <pc:docMk/>
          <pc:sldMk cId="2793707453" sldId="1109"/>
        </pc:sldMkLst>
        <pc:spChg chg="mod">
          <ac:chgData name="WANG Elsa" userId="697e7386836aa172" providerId="LiveId" clId="{30D9AA17-CE42-46F7-8E98-E915679459D0}" dt="2022-08-22T09:58:35.293" v="4" actId="123"/>
          <ac:spMkLst>
            <pc:docMk/>
            <pc:sldMk cId="2793707453" sldId="1109"/>
            <ac:spMk id="3" creationId="{E83314A9-DE9D-4CBB-95A4-81035DD0392C}"/>
          </ac:spMkLst>
        </pc:spChg>
      </pc:sldChg>
      <pc:sldChg chg="modSp mod">
        <pc:chgData name="WANG Elsa" userId="697e7386836aa172" providerId="LiveId" clId="{30D9AA17-CE42-46F7-8E98-E915679459D0}" dt="2022-08-26T14:42:57.637" v="538" actId="20578"/>
        <pc:sldMkLst>
          <pc:docMk/>
          <pc:sldMk cId="2355575140" sldId="1118"/>
        </pc:sldMkLst>
        <pc:spChg chg="mod">
          <ac:chgData name="WANG Elsa" userId="697e7386836aa172" providerId="LiveId" clId="{30D9AA17-CE42-46F7-8E98-E915679459D0}" dt="2022-08-26T14:42:57.637" v="538" actId="20578"/>
          <ac:spMkLst>
            <pc:docMk/>
            <pc:sldMk cId="2355575140" sldId="1118"/>
            <ac:spMk id="2" creationId="{64EF6D2D-8B5D-4196-AD9A-F67723EF152F}"/>
          </ac:spMkLst>
        </pc:spChg>
        <pc:spChg chg="mod">
          <ac:chgData name="WANG Elsa" userId="697e7386836aa172" providerId="LiveId" clId="{30D9AA17-CE42-46F7-8E98-E915679459D0}" dt="2022-08-26T12:45:34.661" v="173" actId="27636"/>
          <ac:spMkLst>
            <pc:docMk/>
            <pc:sldMk cId="2355575140" sldId="1118"/>
            <ac:spMk id="3" creationId="{E18D6D2B-1115-4A10-9764-7029303FE706}"/>
          </ac:spMkLst>
        </pc:spChg>
      </pc:sldChg>
      <pc:sldChg chg="modSp new mod">
        <pc:chgData name="WANG Elsa" userId="697e7386836aa172" providerId="LiveId" clId="{30D9AA17-CE42-46F7-8E98-E915679459D0}" dt="2022-08-26T14:43:19.442" v="542" actId="20578"/>
        <pc:sldMkLst>
          <pc:docMk/>
          <pc:sldMk cId="2321839781" sldId="1128"/>
        </pc:sldMkLst>
        <pc:spChg chg="mod">
          <ac:chgData name="WANG Elsa" userId="697e7386836aa172" providerId="LiveId" clId="{30D9AA17-CE42-46F7-8E98-E915679459D0}" dt="2022-08-26T14:43:07.147" v="540" actId="20578"/>
          <ac:spMkLst>
            <pc:docMk/>
            <pc:sldMk cId="2321839781" sldId="1128"/>
            <ac:spMk id="2" creationId="{CFEB0CD3-A229-872C-1BC1-0963DD7F8547}"/>
          </ac:spMkLst>
        </pc:spChg>
        <pc:spChg chg="mod">
          <ac:chgData name="WANG Elsa" userId="697e7386836aa172" providerId="LiveId" clId="{30D9AA17-CE42-46F7-8E98-E915679459D0}" dt="2022-08-26T14:43:19.442" v="542" actId="20578"/>
          <ac:spMkLst>
            <pc:docMk/>
            <pc:sldMk cId="2321839781" sldId="1128"/>
            <ac:spMk id="3" creationId="{2BCC1264-105D-3968-6ACD-77D30AD79592}"/>
          </ac:spMkLst>
        </pc:spChg>
      </pc:sldChg>
      <pc:sldChg chg="modSp mod">
        <pc:chgData name="WANG Elsa" userId="697e7386836aa172" providerId="LiveId" clId="{30D9AA17-CE42-46F7-8E98-E915679459D0}" dt="2022-08-28T06:54:58.216" v="949"/>
        <pc:sldMkLst>
          <pc:docMk/>
          <pc:sldMk cId="3162650933" sldId="1136"/>
        </pc:sldMkLst>
        <pc:spChg chg="mod">
          <ac:chgData name="WANG Elsa" userId="697e7386836aa172" providerId="LiveId" clId="{30D9AA17-CE42-46F7-8E98-E915679459D0}" dt="2022-08-28T06:54:30.127" v="942" actId="1076"/>
          <ac:spMkLst>
            <pc:docMk/>
            <pc:sldMk cId="3162650933" sldId="1136"/>
            <ac:spMk id="2" creationId="{AB40B3D9-42CA-6AC1-C872-C760A52E89EC}"/>
          </ac:spMkLst>
        </pc:spChg>
        <pc:spChg chg="mod">
          <ac:chgData name="WANG Elsa" userId="697e7386836aa172" providerId="LiveId" clId="{30D9AA17-CE42-46F7-8E98-E915679459D0}" dt="2022-08-28T06:54:58.216" v="949"/>
          <ac:spMkLst>
            <pc:docMk/>
            <pc:sldMk cId="3162650933" sldId="1136"/>
            <ac:spMk id="3" creationId="{77FEEFC6-E0F5-8C64-94A3-A20B82E05806}"/>
          </ac:spMkLst>
        </pc:spChg>
      </pc:sldChg>
      <pc:sldChg chg="modSp del mod">
        <pc:chgData name="WANG Elsa" userId="697e7386836aa172" providerId="LiveId" clId="{30D9AA17-CE42-46F7-8E98-E915679459D0}" dt="2022-08-28T06:52:13.876" v="791" actId="47"/>
        <pc:sldMkLst>
          <pc:docMk/>
          <pc:sldMk cId="1312311996" sldId="1137"/>
        </pc:sldMkLst>
        <pc:spChg chg="mod">
          <ac:chgData name="WANG Elsa" userId="697e7386836aa172" providerId="LiveId" clId="{30D9AA17-CE42-46F7-8E98-E915679459D0}" dt="2022-08-28T06:51:20.463" v="749" actId="21"/>
          <ac:spMkLst>
            <pc:docMk/>
            <pc:sldMk cId="1312311996" sldId="1137"/>
            <ac:spMk id="3" creationId="{C2B4F8EE-06F1-6B69-43DE-D7ED8FF48C8E}"/>
          </ac:spMkLst>
        </pc:spChg>
      </pc:sldChg>
    </pc:docChg>
  </pc:docChgLst>
  <pc:docChgLst>
    <pc:chgData name="来宾用户" userId="S::urn:spo:anon#275eabb8b70406c69e580e92d031eb38c0c8fbcafdeef39d1a851b49616a8153::" providerId="AD" clId="Web-{E0F283F6-577C-AF3F-49F4-C3F970BCE09F}"/>
    <pc:docChg chg="addSld delSld modSld sldOrd">
      <pc:chgData name="来宾用户" userId="S::urn:spo:anon#275eabb8b70406c69e580e92d031eb38c0c8fbcafdeef39d1a851b49616a8153::" providerId="AD" clId="Web-{E0F283F6-577C-AF3F-49F4-C3F970BCE09F}" dt="2022-08-27T07:59:11.770" v="1511" actId="20577"/>
      <pc:docMkLst>
        <pc:docMk/>
      </pc:docMkLst>
      <pc:sldChg chg="ord">
        <pc:chgData name="来宾用户" userId="S::urn:spo:anon#275eabb8b70406c69e580e92d031eb38c0c8fbcafdeef39d1a851b49616a8153::" providerId="AD" clId="Web-{E0F283F6-577C-AF3F-49F4-C3F970BCE09F}" dt="2022-08-27T05:36:53.109" v="426"/>
        <pc:sldMkLst>
          <pc:docMk/>
          <pc:sldMk cId="205578581" sldId="256"/>
        </pc:sldMkLst>
      </pc:sldChg>
      <pc:sldChg chg="modSp">
        <pc:chgData name="来宾用户" userId="S::urn:spo:anon#275eabb8b70406c69e580e92d031eb38c0c8fbcafdeef39d1a851b49616a8153::" providerId="AD" clId="Web-{E0F283F6-577C-AF3F-49F4-C3F970BCE09F}" dt="2022-08-27T06:11:11.247" v="538" actId="20577"/>
        <pc:sldMkLst>
          <pc:docMk/>
          <pc:sldMk cId="3730100449" sldId="260"/>
        </pc:sldMkLst>
        <pc:spChg chg="mod">
          <ac:chgData name="来宾用户" userId="S::urn:spo:anon#275eabb8b70406c69e580e92d031eb38c0c8fbcafdeef39d1a851b49616a8153::" providerId="AD" clId="Web-{E0F283F6-577C-AF3F-49F4-C3F970BCE09F}" dt="2022-08-27T06:11:11.247" v="538" actId="20577"/>
          <ac:spMkLst>
            <pc:docMk/>
            <pc:sldMk cId="3730100449" sldId="260"/>
            <ac:spMk id="3" creationId="{CC6FC238-A11D-45ED-8888-B7F651EFD74E}"/>
          </ac:spMkLst>
        </pc:spChg>
      </pc:sldChg>
      <pc:sldChg chg="modSp">
        <pc:chgData name="来宾用户" userId="S::urn:spo:anon#275eabb8b70406c69e580e92d031eb38c0c8fbcafdeef39d1a851b49616a8153::" providerId="AD" clId="Web-{E0F283F6-577C-AF3F-49F4-C3F970BCE09F}" dt="2022-08-27T06:29:05.881" v="658" actId="20577"/>
        <pc:sldMkLst>
          <pc:docMk/>
          <pc:sldMk cId="304398075" sldId="264"/>
        </pc:sldMkLst>
        <pc:spChg chg="mod">
          <ac:chgData name="来宾用户" userId="S::urn:spo:anon#275eabb8b70406c69e580e92d031eb38c0c8fbcafdeef39d1a851b49616a8153::" providerId="AD" clId="Web-{E0F283F6-577C-AF3F-49F4-C3F970BCE09F}" dt="2022-08-27T06:29:05.881" v="658" actId="20577"/>
          <ac:spMkLst>
            <pc:docMk/>
            <pc:sldMk cId="304398075" sldId="264"/>
            <ac:spMk id="3" creationId="{510A3BB6-58CB-4676-AA6C-BA69EE445BF2}"/>
          </ac:spMkLst>
        </pc:spChg>
      </pc:sldChg>
      <pc:sldChg chg="modSp">
        <pc:chgData name="来宾用户" userId="S::urn:spo:anon#275eabb8b70406c69e580e92d031eb38c0c8fbcafdeef39d1a851b49616a8153::" providerId="AD" clId="Web-{E0F283F6-577C-AF3F-49F4-C3F970BCE09F}" dt="2022-08-27T06:15:59.883" v="589" actId="20577"/>
        <pc:sldMkLst>
          <pc:docMk/>
          <pc:sldMk cId="3214762598" sldId="265"/>
        </pc:sldMkLst>
        <pc:spChg chg="mod">
          <ac:chgData name="来宾用户" userId="S::urn:spo:anon#275eabb8b70406c69e580e92d031eb38c0c8fbcafdeef39d1a851b49616a8153::" providerId="AD" clId="Web-{E0F283F6-577C-AF3F-49F4-C3F970BCE09F}" dt="2022-08-27T06:15:59.883" v="589" actId="20577"/>
          <ac:spMkLst>
            <pc:docMk/>
            <pc:sldMk cId="3214762598" sldId="265"/>
            <ac:spMk id="3" creationId="{BD345196-27F9-42FB-A551-EED0F39E9791}"/>
          </ac:spMkLst>
        </pc:spChg>
      </pc:sldChg>
      <pc:sldChg chg="modSp">
        <pc:chgData name="来宾用户" userId="S::urn:spo:anon#275eabb8b70406c69e580e92d031eb38c0c8fbcafdeef39d1a851b49616a8153::" providerId="AD" clId="Web-{E0F283F6-577C-AF3F-49F4-C3F970BCE09F}" dt="2022-08-27T06:19:50.063" v="617" actId="20577"/>
        <pc:sldMkLst>
          <pc:docMk/>
          <pc:sldMk cId="2619698009" sldId="266"/>
        </pc:sldMkLst>
        <pc:spChg chg="mod">
          <ac:chgData name="来宾用户" userId="S::urn:spo:anon#275eabb8b70406c69e580e92d031eb38c0c8fbcafdeef39d1a851b49616a8153::" providerId="AD" clId="Web-{E0F283F6-577C-AF3F-49F4-C3F970BCE09F}" dt="2022-08-27T06:19:50.063" v="617" actId="20577"/>
          <ac:spMkLst>
            <pc:docMk/>
            <pc:sldMk cId="2619698009" sldId="266"/>
            <ac:spMk id="3" creationId="{E59DB754-BF94-47AD-9A08-0C74952D61E7}"/>
          </ac:spMkLst>
        </pc:spChg>
      </pc:sldChg>
      <pc:sldChg chg="modSp">
        <pc:chgData name="来宾用户" userId="S::urn:spo:anon#275eabb8b70406c69e580e92d031eb38c0c8fbcafdeef39d1a851b49616a8153::" providerId="AD" clId="Web-{E0F283F6-577C-AF3F-49F4-C3F970BCE09F}" dt="2022-08-27T06:36:31.867" v="804" actId="20577"/>
        <pc:sldMkLst>
          <pc:docMk/>
          <pc:sldMk cId="1458050370" sldId="268"/>
        </pc:sldMkLst>
        <pc:spChg chg="mod">
          <ac:chgData name="来宾用户" userId="S::urn:spo:anon#275eabb8b70406c69e580e92d031eb38c0c8fbcafdeef39d1a851b49616a8153::" providerId="AD" clId="Web-{E0F283F6-577C-AF3F-49F4-C3F970BCE09F}" dt="2022-08-27T06:36:31.867" v="804" actId="20577"/>
          <ac:spMkLst>
            <pc:docMk/>
            <pc:sldMk cId="1458050370" sldId="268"/>
            <ac:spMk id="3" creationId="{CC50839D-B350-4DE3-BA87-4FCFE01844CA}"/>
          </ac:spMkLst>
        </pc:spChg>
      </pc:sldChg>
      <pc:sldChg chg="modSp">
        <pc:chgData name="来宾用户" userId="S::urn:spo:anon#275eabb8b70406c69e580e92d031eb38c0c8fbcafdeef39d1a851b49616a8153::" providerId="AD" clId="Web-{E0F283F6-577C-AF3F-49F4-C3F970BCE09F}" dt="2022-08-27T06:51:55.104" v="1064" actId="20577"/>
        <pc:sldMkLst>
          <pc:docMk/>
          <pc:sldMk cId="2285844191" sldId="271"/>
        </pc:sldMkLst>
        <pc:spChg chg="mod">
          <ac:chgData name="来宾用户" userId="S::urn:spo:anon#275eabb8b70406c69e580e92d031eb38c0c8fbcafdeef39d1a851b49616a8153::" providerId="AD" clId="Web-{E0F283F6-577C-AF3F-49F4-C3F970BCE09F}" dt="2022-08-27T06:51:47.307" v="1060" actId="20577"/>
          <ac:spMkLst>
            <pc:docMk/>
            <pc:sldMk cId="2285844191" sldId="271"/>
            <ac:spMk id="2" creationId="{70079FF5-6779-4654-80D9-E1306F863361}"/>
          </ac:spMkLst>
        </pc:spChg>
        <pc:spChg chg="mod">
          <ac:chgData name="来宾用户" userId="S::urn:spo:anon#275eabb8b70406c69e580e92d031eb38c0c8fbcafdeef39d1a851b49616a8153::" providerId="AD" clId="Web-{E0F283F6-577C-AF3F-49F4-C3F970BCE09F}" dt="2022-08-27T06:51:55.104" v="1064" actId="20577"/>
          <ac:spMkLst>
            <pc:docMk/>
            <pc:sldMk cId="2285844191" sldId="271"/>
            <ac:spMk id="3" creationId="{E83314A9-DE9D-4CBB-95A4-81035DD0392C}"/>
          </ac:spMkLst>
        </pc:spChg>
      </pc:sldChg>
      <pc:sldChg chg="modSp">
        <pc:chgData name="来宾用户" userId="S::urn:spo:anon#275eabb8b70406c69e580e92d031eb38c0c8fbcafdeef39d1a851b49616a8153::" providerId="AD" clId="Web-{E0F283F6-577C-AF3F-49F4-C3F970BCE09F}" dt="2022-08-27T06:25:59.296" v="623" actId="20577"/>
        <pc:sldMkLst>
          <pc:docMk/>
          <pc:sldMk cId="3853261385" sldId="275"/>
        </pc:sldMkLst>
        <pc:spChg chg="mod">
          <ac:chgData name="来宾用户" userId="S::urn:spo:anon#275eabb8b70406c69e580e92d031eb38c0c8fbcafdeef39d1a851b49616a8153::" providerId="AD" clId="Web-{E0F283F6-577C-AF3F-49F4-C3F970BCE09F}" dt="2022-08-27T06:25:59.296" v="623" actId="20577"/>
          <ac:spMkLst>
            <pc:docMk/>
            <pc:sldMk cId="3853261385" sldId="275"/>
            <ac:spMk id="3" creationId="{EFEEA054-A953-471E-96AF-F9EA47D006D6}"/>
          </ac:spMkLst>
        </pc:spChg>
      </pc:sldChg>
      <pc:sldChg chg="modSp">
        <pc:chgData name="来宾用户" userId="S::urn:spo:anon#275eabb8b70406c69e580e92d031eb38c0c8fbcafdeef39d1a851b49616a8153::" providerId="AD" clId="Web-{E0F283F6-577C-AF3F-49F4-C3F970BCE09F}" dt="2022-08-27T05:35:00.808" v="421" actId="20577"/>
        <pc:sldMkLst>
          <pc:docMk/>
          <pc:sldMk cId="64397622" sldId="1107"/>
        </pc:sldMkLst>
        <pc:spChg chg="mod">
          <ac:chgData name="来宾用户" userId="S::urn:spo:anon#275eabb8b70406c69e580e92d031eb38c0c8fbcafdeef39d1a851b49616a8153::" providerId="AD" clId="Web-{E0F283F6-577C-AF3F-49F4-C3F970BCE09F}" dt="2022-08-27T05:35:00.808" v="421" actId="20577"/>
          <ac:spMkLst>
            <pc:docMk/>
            <pc:sldMk cId="64397622" sldId="1107"/>
            <ac:spMk id="3" creationId="{3AAAAB26-D0CE-4BF5-8FA6-7A5B9E49A6B1}"/>
          </ac:spMkLst>
        </pc:spChg>
      </pc:sldChg>
      <pc:sldChg chg="modSp">
        <pc:chgData name="来宾用户" userId="S::urn:spo:anon#275eabb8b70406c69e580e92d031eb38c0c8fbcafdeef39d1a851b49616a8153::" providerId="AD" clId="Web-{E0F283F6-577C-AF3F-49F4-C3F970BCE09F}" dt="2022-08-27T07:00:09.810" v="1167" actId="20577"/>
        <pc:sldMkLst>
          <pc:docMk/>
          <pc:sldMk cId="2793707453" sldId="1109"/>
        </pc:sldMkLst>
        <pc:spChg chg="mod">
          <ac:chgData name="来宾用户" userId="S::urn:spo:anon#275eabb8b70406c69e580e92d031eb38c0c8fbcafdeef39d1a851b49616a8153::" providerId="AD" clId="Web-{E0F283F6-577C-AF3F-49F4-C3F970BCE09F}" dt="2022-08-27T06:52:10.230" v="1091" actId="20577"/>
          <ac:spMkLst>
            <pc:docMk/>
            <pc:sldMk cId="2793707453" sldId="1109"/>
            <ac:spMk id="2" creationId="{70079FF5-6779-4654-80D9-E1306F863361}"/>
          </ac:spMkLst>
        </pc:spChg>
        <pc:spChg chg="mod">
          <ac:chgData name="来宾用户" userId="S::urn:spo:anon#275eabb8b70406c69e580e92d031eb38c0c8fbcafdeef39d1a851b49616a8153::" providerId="AD" clId="Web-{E0F283F6-577C-AF3F-49F4-C3F970BCE09F}" dt="2022-08-27T07:00:09.810" v="1167" actId="20577"/>
          <ac:spMkLst>
            <pc:docMk/>
            <pc:sldMk cId="2793707453" sldId="1109"/>
            <ac:spMk id="3" creationId="{E83314A9-DE9D-4CBB-95A4-81035DD0392C}"/>
          </ac:spMkLst>
        </pc:spChg>
      </pc:sldChg>
      <pc:sldChg chg="modSp">
        <pc:chgData name="来宾用户" userId="S::urn:spo:anon#275eabb8b70406c69e580e92d031eb38c0c8fbcafdeef39d1a851b49616a8153::" providerId="AD" clId="Web-{E0F283F6-577C-AF3F-49F4-C3F970BCE09F}" dt="2022-08-27T06:49:40.584" v="1029" actId="20577"/>
        <pc:sldMkLst>
          <pc:docMk/>
          <pc:sldMk cId="2666629672" sldId="1111"/>
        </pc:sldMkLst>
        <pc:spChg chg="mod">
          <ac:chgData name="来宾用户" userId="S::urn:spo:anon#275eabb8b70406c69e580e92d031eb38c0c8fbcafdeef39d1a851b49616a8153::" providerId="AD" clId="Web-{E0F283F6-577C-AF3F-49F4-C3F970BCE09F}" dt="2022-08-27T06:49:40.584" v="1029" actId="20577"/>
          <ac:spMkLst>
            <pc:docMk/>
            <pc:sldMk cId="2666629672" sldId="1111"/>
            <ac:spMk id="3" creationId="{02CB7137-5629-40CB-AD36-9B3815B4B075}"/>
          </ac:spMkLst>
        </pc:spChg>
      </pc:sldChg>
      <pc:sldChg chg="modSp">
        <pc:chgData name="来宾用户" userId="S::urn:spo:anon#275eabb8b70406c69e580e92d031eb38c0c8fbcafdeef39d1a851b49616a8153::" providerId="AD" clId="Web-{E0F283F6-577C-AF3F-49F4-C3F970BCE09F}" dt="2022-08-27T07:56:59.656" v="1376" actId="20577"/>
        <pc:sldMkLst>
          <pc:docMk/>
          <pc:sldMk cId="1277140945" sldId="1112"/>
        </pc:sldMkLst>
        <pc:spChg chg="mod">
          <ac:chgData name="来宾用户" userId="S::urn:spo:anon#275eabb8b70406c69e580e92d031eb38c0c8fbcafdeef39d1a851b49616a8153::" providerId="AD" clId="Web-{E0F283F6-577C-AF3F-49F4-C3F970BCE09F}" dt="2022-08-27T07:00:49.796" v="1216" actId="20577"/>
          <ac:spMkLst>
            <pc:docMk/>
            <pc:sldMk cId="1277140945" sldId="1112"/>
            <ac:spMk id="2" creationId="{70079FF5-6779-4654-80D9-E1306F863361}"/>
          </ac:spMkLst>
        </pc:spChg>
        <pc:spChg chg="mod">
          <ac:chgData name="来宾用户" userId="S::urn:spo:anon#275eabb8b70406c69e580e92d031eb38c0c8fbcafdeef39d1a851b49616a8153::" providerId="AD" clId="Web-{E0F283F6-577C-AF3F-49F4-C3F970BCE09F}" dt="2022-08-27T07:56:59.656" v="1376" actId="20577"/>
          <ac:spMkLst>
            <pc:docMk/>
            <pc:sldMk cId="1277140945" sldId="1112"/>
            <ac:spMk id="3" creationId="{E83314A9-DE9D-4CBB-95A4-81035DD0392C}"/>
          </ac:spMkLst>
        </pc:spChg>
      </pc:sldChg>
      <pc:sldChg chg="modSp">
        <pc:chgData name="来宾用户" userId="S::urn:spo:anon#275eabb8b70406c69e580e92d031eb38c0c8fbcafdeef39d1a851b49616a8153::" providerId="AD" clId="Web-{E0F283F6-577C-AF3F-49F4-C3F970BCE09F}" dt="2022-08-27T05:37:34.766" v="432" actId="20577"/>
        <pc:sldMkLst>
          <pc:docMk/>
          <pc:sldMk cId="2355575140" sldId="1118"/>
        </pc:sldMkLst>
        <pc:spChg chg="mod">
          <ac:chgData name="来宾用户" userId="S::urn:spo:anon#275eabb8b70406c69e580e92d031eb38c0c8fbcafdeef39d1a851b49616a8153::" providerId="AD" clId="Web-{E0F283F6-577C-AF3F-49F4-C3F970BCE09F}" dt="2022-08-27T05:37:34.766" v="432" actId="20577"/>
          <ac:spMkLst>
            <pc:docMk/>
            <pc:sldMk cId="2355575140" sldId="1118"/>
            <ac:spMk id="2" creationId="{64EF6D2D-8B5D-4196-AD9A-F67723EF152F}"/>
          </ac:spMkLst>
        </pc:spChg>
      </pc:sldChg>
      <pc:sldChg chg="modSp">
        <pc:chgData name="来宾用户" userId="S::urn:spo:anon#275eabb8b70406c69e580e92d031eb38c0c8fbcafdeef39d1a851b49616a8153::" providerId="AD" clId="Web-{E0F283F6-577C-AF3F-49F4-C3F970BCE09F}" dt="2022-08-27T06:45:14.558" v="958" actId="20577"/>
        <pc:sldMkLst>
          <pc:docMk/>
          <pc:sldMk cId="2808277976" sldId="1121"/>
        </pc:sldMkLst>
        <pc:spChg chg="mod">
          <ac:chgData name="来宾用户" userId="S::urn:spo:anon#275eabb8b70406c69e580e92d031eb38c0c8fbcafdeef39d1a851b49616a8153::" providerId="AD" clId="Web-{E0F283F6-577C-AF3F-49F4-C3F970BCE09F}" dt="2022-08-27T06:45:14.558" v="958" actId="20577"/>
          <ac:spMkLst>
            <pc:docMk/>
            <pc:sldMk cId="2808277976" sldId="1121"/>
            <ac:spMk id="3" creationId="{02CB7137-5629-40CB-AD36-9B3815B4B075}"/>
          </ac:spMkLst>
        </pc:spChg>
      </pc:sldChg>
      <pc:sldChg chg="del">
        <pc:chgData name="来宾用户" userId="S::urn:spo:anon#275eabb8b70406c69e580e92d031eb38c0c8fbcafdeef39d1a851b49616a8153::" providerId="AD" clId="Web-{E0F283F6-577C-AF3F-49F4-C3F970BCE09F}" dt="2022-08-27T06:06:00.704" v="475"/>
        <pc:sldMkLst>
          <pc:docMk/>
          <pc:sldMk cId="3403280913" sldId="1123"/>
        </pc:sldMkLst>
      </pc:sldChg>
      <pc:sldChg chg="modSp">
        <pc:chgData name="来宾用户" userId="S::urn:spo:anon#275eabb8b70406c69e580e92d031eb38c0c8fbcafdeef39d1a851b49616a8153::" providerId="AD" clId="Web-{E0F283F6-577C-AF3F-49F4-C3F970BCE09F}" dt="2022-08-27T06:18:30.638" v="615" actId="20577"/>
        <pc:sldMkLst>
          <pc:docMk/>
          <pc:sldMk cId="2691509825" sldId="1124"/>
        </pc:sldMkLst>
        <pc:spChg chg="mod">
          <ac:chgData name="来宾用户" userId="S::urn:spo:anon#275eabb8b70406c69e580e92d031eb38c0c8fbcafdeef39d1a851b49616a8153::" providerId="AD" clId="Web-{E0F283F6-577C-AF3F-49F4-C3F970BCE09F}" dt="2022-08-27T06:18:30.638" v="615" actId="20577"/>
          <ac:spMkLst>
            <pc:docMk/>
            <pc:sldMk cId="2691509825" sldId="1124"/>
            <ac:spMk id="3" creationId="{BD345196-27F9-42FB-A551-EED0F39E9791}"/>
          </ac:spMkLst>
        </pc:spChg>
      </pc:sldChg>
      <pc:sldChg chg="modSp">
        <pc:chgData name="来宾用户" userId="S::urn:spo:anon#275eabb8b70406c69e580e92d031eb38c0c8fbcafdeef39d1a851b49616a8153::" providerId="AD" clId="Web-{E0F283F6-577C-AF3F-49F4-C3F970BCE09F}" dt="2022-08-27T06:23:21.540" v="619" actId="20577"/>
        <pc:sldMkLst>
          <pc:docMk/>
          <pc:sldMk cId="3743912005" sldId="1125"/>
        </pc:sldMkLst>
        <pc:spChg chg="mod">
          <ac:chgData name="来宾用户" userId="S::urn:spo:anon#275eabb8b70406c69e580e92d031eb38c0c8fbcafdeef39d1a851b49616a8153::" providerId="AD" clId="Web-{E0F283F6-577C-AF3F-49F4-C3F970BCE09F}" dt="2022-08-27T06:23:21.540" v="619" actId="20577"/>
          <ac:spMkLst>
            <pc:docMk/>
            <pc:sldMk cId="3743912005" sldId="1125"/>
            <ac:spMk id="3" creationId="{B4A7704D-A90A-4820-B359-D56D0D67218F}"/>
          </ac:spMkLst>
        </pc:spChg>
      </pc:sldChg>
      <pc:sldChg chg="modSp">
        <pc:chgData name="来宾用户" userId="S::urn:spo:anon#275eabb8b70406c69e580e92d031eb38c0c8fbcafdeef39d1a851b49616a8153::" providerId="AD" clId="Web-{E0F283F6-577C-AF3F-49F4-C3F970BCE09F}" dt="2022-08-27T06:05:42.891" v="474" actId="20577"/>
        <pc:sldMkLst>
          <pc:docMk/>
          <pc:sldMk cId="4242735683" sldId="1126"/>
        </pc:sldMkLst>
        <pc:spChg chg="mod">
          <ac:chgData name="来宾用户" userId="S::urn:spo:anon#275eabb8b70406c69e580e92d031eb38c0c8fbcafdeef39d1a851b49616a8153::" providerId="AD" clId="Web-{E0F283F6-577C-AF3F-49F4-C3F970BCE09F}" dt="2022-08-27T04:36:51.025" v="377" actId="20577"/>
          <ac:spMkLst>
            <pc:docMk/>
            <pc:sldMk cId="4242735683" sldId="1126"/>
            <ac:spMk id="2" creationId="{ACF9054A-13CA-48E9-BDC4-296E5E168970}"/>
          </ac:spMkLst>
        </pc:spChg>
        <pc:spChg chg="mod">
          <ac:chgData name="来宾用户" userId="S::urn:spo:anon#275eabb8b70406c69e580e92d031eb38c0c8fbcafdeef39d1a851b49616a8153::" providerId="AD" clId="Web-{E0F283F6-577C-AF3F-49F4-C3F970BCE09F}" dt="2022-08-27T06:05:42.891" v="474" actId="20577"/>
          <ac:spMkLst>
            <pc:docMk/>
            <pc:sldMk cId="4242735683" sldId="1126"/>
            <ac:spMk id="3" creationId="{EDFCBB0E-39B8-40D4-8BBE-24C70C3B316E}"/>
          </ac:spMkLst>
        </pc:spChg>
      </pc:sldChg>
      <pc:sldChg chg="modSp">
        <pc:chgData name="来宾用户" userId="S::urn:spo:anon#275eabb8b70406c69e580e92d031eb38c0c8fbcafdeef39d1a851b49616a8153::" providerId="AD" clId="Web-{E0F283F6-577C-AF3F-49F4-C3F970BCE09F}" dt="2022-08-27T07:45:45.662" v="1311" actId="20577"/>
        <pc:sldMkLst>
          <pc:docMk/>
          <pc:sldMk cId="2137199139" sldId="1127"/>
        </pc:sldMkLst>
        <pc:spChg chg="mod">
          <ac:chgData name="来宾用户" userId="S::urn:spo:anon#275eabb8b70406c69e580e92d031eb38c0c8fbcafdeef39d1a851b49616a8153::" providerId="AD" clId="Web-{E0F283F6-577C-AF3F-49F4-C3F970BCE09F}" dt="2022-08-27T07:45:45.662" v="1311" actId="20577"/>
          <ac:spMkLst>
            <pc:docMk/>
            <pc:sldMk cId="2137199139" sldId="1127"/>
            <ac:spMk id="3" creationId="{3C75B2E2-28F0-4922-BE07-7B9CAEDB6701}"/>
          </ac:spMkLst>
        </pc:spChg>
      </pc:sldChg>
      <pc:sldChg chg="modSp">
        <pc:chgData name="来宾用户" userId="S::urn:spo:anon#275eabb8b70406c69e580e92d031eb38c0c8fbcafdeef39d1a851b49616a8153::" providerId="AD" clId="Web-{E0F283F6-577C-AF3F-49F4-C3F970BCE09F}" dt="2022-08-27T05:37:29.454" v="431" actId="20577"/>
        <pc:sldMkLst>
          <pc:docMk/>
          <pc:sldMk cId="2321839781" sldId="1128"/>
        </pc:sldMkLst>
        <pc:spChg chg="mod">
          <ac:chgData name="来宾用户" userId="S::urn:spo:anon#275eabb8b70406c69e580e92d031eb38c0c8fbcafdeef39d1a851b49616a8153::" providerId="AD" clId="Web-{E0F283F6-577C-AF3F-49F4-C3F970BCE09F}" dt="2022-08-27T05:37:29.454" v="431" actId="20577"/>
          <ac:spMkLst>
            <pc:docMk/>
            <pc:sldMk cId="2321839781" sldId="1128"/>
            <ac:spMk id="2" creationId="{CFEB0CD3-A229-872C-1BC1-0963DD7F8547}"/>
          </ac:spMkLst>
        </pc:spChg>
      </pc:sldChg>
      <pc:sldChg chg="modSp">
        <pc:chgData name="来宾用户" userId="S::urn:spo:anon#275eabb8b70406c69e580e92d031eb38c0c8fbcafdeef39d1a851b49616a8153::" providerId="AD" clId="Web-{E0F283F6-577C-AF3F-49F4-C3F970BCE09F}" dt="2022-08-27T06:11:47.280" v="566" actId="20577"/>
        <pc:sldMkLst>
          <pc:docMk/>
          <pc:sldMk cId="1901470546" sldId="1129"/>
        </pc:sldMkLst>
        <pc:spChg chg="mod">
          <ac:chgData name="来宾用户" userId="S::urn:spo:anon#275eabb8b70406c69e580e92d031eb38c0c8fbcafdeef39d1a851b49616a8153::" providerId="AD" clId="Web-{E0F283F6-577C-AF3F-49F4-C3F970BCE09F}" dt="2022-08-27T06:11:47.280" v="566" actId="20577"/>
          <ac:spMkLst>
            <pc:docMk/>
            <pc:sldMk cId="1901470546" sldId="1129"/>
            <ac:spMk id="3" creationId="{D350AC5F-0D67-4AE5-94B4-842C21ED9D06}"/>
          </ac:spMkLst>
        </pc:spChg>
      </pc:sldChg>
      <pc:sldChg chg="modSp">
        <pc:chgData name="来宾用户" userId="S::urn:spo:anon#275eabb8b70406c69e580e92d031eb38c0c8fbcafdeef39d1a851b49616a8153::" providerId="AD" clId="Web-{E0F283F6-577C-AF3F-49F4-C3F970BCE09F}" dt="2022-08-27T04:35:02.428" v="359" actId="20577"/>
        <pc:sldMkLst>
          <pc:docMk/>
          <pc:sldMk cId="786441532" sldId="1130"/>
        </pc:sldMkLst>
        <pc:spChg chg="mod">
          <ac:chgData name="来宾用户" userId="S::urn:spo:anon#275eabb8b70406c69e580e92d031eb38c0c8fbcafdeef39d1a851b49616a8153::" providerId="AD" clId="Web-{E0F283F6-577C-AF3F-49F4-C3F970BCE09F}" dt="2022-08-27T04:35:02.428" v="359" actId="20577"/>
          <ac:spMkLst>
            <pc:docMk/>
            <pc:sldMk cId="786441532" sldId="1130"/>
            <ac:spMk id="3" creationId="{ABC48F31-8A30-5266-1DEC-EADE0F2BFE00}"/>
          </ac:spMkLst>
        </pc:spChg>
      </pc:sldChg>
      <pc:sldChg chg="del">
        <pc:chgData name="来宾用户" userId="S::urn:spo:anon#275eabb8b70406c69e580e92d031eb38c0c8fbcafdeef39d1a851b49616a8153::" providerId="AD" clId="Web-{E0F283F6-577C-AF3F-49F4-C3F970BCE09F}" dt="2022-08-27T05:37:06.218" v="427"/>
        <pc:sldMkLst>
          <pc:docMk/>
          <pc:sldMk cId="707591113" sldId="1131"/>
        </pc:sldMkLst>
      </pc:sldChg>
      <pc:sldChg chg="modSp new">
        <pc:chgData name="来宾用户" userId="S::urn:spo:anon#275eabb8b70406c69e580e92d031eb38c0c8fbcafdeef39d1a851b49616a8153::" providerId="AD" clId="Web-{E0F283F6-577C-AF3F-49F4-C3F970BCE09F}" dt="2022-08-27T05:37:16.359" v="429" actId="20577"/>
        <pc:sldMkLst>
          <pc:docMk/>
          <pc:sldMk cId="1910204809" sldId="1132"/>
        </pc:sldMkLst>
        <pc:spChg chg="mod">
          <ac:chgData name="来宾用户" userId="S::urn:spo:anon#275eabb8b70406c69e580e92d031eb38c0c8fbcafdeef39d1a851b49616a8153::" providerId="AD" clId="Web-{E0F283F6-577C-AF3F-49F4-C3F970BCE09F}" dt="2022-08-27T05:37:16.359" v="429" actId="20577"/>
          <ac:spMkLst>
            <pc:docMk/>
            <pc:sldMk cId="1910204809" sldId="1132"/>
            <ac:spMk id="2" creationId="{BF77B28A-24A8-61F6-5B00-60E80924E78C}"/>
          </ac:spMkLst>
        </pc:spChg>
      </pc:sldChg>
      <pc:sldChg chg="modSp new">
        <pc:chgData name="来宾用户" userId="S::urn:spo:anon#275eabb8b70406c69e580e92d031eb38c0c8fbcafdeef39d1a851b49616a8153::" providerId="AD" clId="Web-{E0F283F6-577C-AF3F-49F4-C3F970BCE09F}" dt="2022-08-27T07:52:27.052" v="1329" actId="20577"/>
        <pc:sldMkLst>
          <pc:docMk/>
          <pc:sldMk cId="4054463706" sldId="1133"/>
        </pc:sldMkLst>
        <pc:spChg chg="mod">
          <ac:chgData name="来宾用户" userId="S::urn:spo:anon#275eabb8b70406c69e580e92d031eb38c0c8fbcafdeef39d1a851b49616a8153::" providerId="AD" clId="Web-{E0F283F6-577C-AF3F-49F4-C3F970BCE09F}" dt="2022-08-27T07:52:12.567" v="1326" actId="20577"/>
          <ac:spMkLst>
            <pc:docMk/>
            <pc:sldMk cId="4054463706" sldId="1133"/>
            <ac:spMk id="2" creationId="{7A8B7BEF-9213-2455-3600-87DC419CA236}"/>
          </ac:spMkLst>
        </pc:spChg>
        <pc:spChg chg="mod">
          <ac:chgData name="来宾用户" userId="S::urn:spo:anon#275eabb8b70406c69e580e92d031eb38c0c8fbcafdeef39d1a851b49616a8153::" providerId="AD" clId="Web-{E0F283F6-577C-AF3F-49F4-C3F970BCE09F}" dt="2022-08-27T07:52:27.052" v="1329" actId="20577"/>
          <ac:spMkLst>
            <pc:docMk/>
            <pc:sldMk cId="4054463706" sldId="1133"/>
            <ac:spMk id="3" creationId="{99E24135-1517-8D41-CB64-2363977DEA11}"/>
          </ac:spMkLst>
        </pc:spChg>
      </pc:sldChg>
      <pc:sldChg chg="modSp new ord">
        <pc:chgData name="来宾用户" userId="S::urn:spo:anon#275eabb8b70406c69e580e92d031eb38c0c8fbcafdeef39d1a851b49616a8153::" providerId="AD" clId="Web-{E0F283F6-577C-AF3F-49F4-C3F970BCE09F}" dt="2022-08-27T07:59:11.770" v="1511" actId="20577"/>
        <pc:sldMkLst>
          <pc:docMk/>
          <pc:sldMk cId="1218642975" sldId="1134"/>
        </pc:sldMkLst>
        <pc:spChg chg="mod">
          <ac:chgData name="来宾用户" userId="S::urn:spo:anon#275eabb8b70406c69e580e92d031eb38c0c8fbcafdeef39d1a851b49616a8153::" providerId="AD" clId="Web-{E0F283F6-577C-AF3F-49F4-C3F970BCE09F}" dt="2022-08-27T07:54:43.229" v="1363" actId="20577"/>
          <ac:spMkLst>
            <pc:docMk/>
            <pc:sldMk cId="1218642975" sldId="1134"/>
            <ac:spMk id="2" creationId="{1AFAB17E-9A97-3CF5-DA5D-85288F27A9F4}"/>
          </ac:spMkLst>
        </pc:spChg>
        <pc:spChg chg="mod">
          <ac:chgData name="来宾用户" userId="S::urn:spo:anon#275eabb8b70406c69e580e92d031eb38c0c8fbcafdeef39d1a851b49616a8153::" providerId="AD" clId="Web-{E0F283F6-577C-AF3F-49F4-C3F970BCE09F}" dt="2022-08-27T07:59:11.770" v="1511" actId="20577"/>
          <ac:spMkLst>
            <pc:docMk/>
            <pc:sldMk cId="1218642975" sldId="1134"/>
            <ac:spMk id="3" creationId="{B0198114-5812-5E9F-99FF-92E7E445514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696980AB-CC0A-4314-849B-4F038BE0BCCE}"/>
              </a:ext>
            </a:extLst>
          </p:cNvPr>
          <p:cNvSpPr>
            <a:spLocks noGrp="1"/>
          </p:cNvSpPr>
          <p:nvPr>
            <p:ph type="hdr" sz="quarter"/>
          </p:nvPr>
        </p:nvSpPr>
        <p:spPr>
          <a:xfrm>
            <a:off x="1" y="1"/>
            <a:ext cx="4302125" cy="341313"/>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679EAEDC-1ABC-4B04-9F62-68ED489943A2}"/>
              </a:ext>
            </a:extLst>
          </p:cNvPr>
          <p:cNvSpPr>
            <a:spLocks noGrp="1"/>
          </p:cNvSpPr>
          <p:nvPr>
            <p:ph type="dt" sz="quarter" idx="1"/>
          </p:nvPr>
        </p:nvSpPr>
        <p:spPr>
          <a:xfrm>
            <a:off x="5622926" y="1"/>
            <a:ext cx="4303713" cy="341313"/>
          </a:xfrm>
          <a:prstGeom prst="rect">
            <a:avLst/>
          </a:prstGeom>
        </p:spPr>
        <p:txBody>
          <a:bodyPr vert="horz" lIns="91440" tIns="45720" rIns="91440" bIns="45720" rtlCol="0"/>
          <a:lstStyle>
            <a:lvl1pPr algn="r">
              <a:defRPr sz="1200"/>
            </a:lvl1pPr>
          </a:lstStyle>
          <a:p>
            <a:fld id="{63040949-53DC-41CE-A9F2-041A23425732}" type="datetimeFigureOut">
              <a:rPr lang="zh-CN" altLang="en-US" smtClean="0"/>
              <a:t>2022/9/6</a:t>
            </a:fld>
            <a:endParaRPr lang="zh-CN" altLang="en-US"/>
          </a:p>
        </p:txBody>
      </p:sp>
      <p:sp>
        <p:nvSpPr>
          <p:cNvPr id="4" name="页脚占位符 3">
            <a:extLst>
              <a:ext uri="{FF2B5EF4-FFF2-40B4-BE49-F238E27FC236}">
                <a16:creationId xmlns:a16="http://schemas.microsoft.com/office/drawing/2014/main" id="{A77E13A7-51A5-4FA0-8A71-6ED5F2B3BE0A}"/>
              </a:ext>
            </a:extLst>
          </p:cNvPr>
          <p:cNvSpPr>
            <a:spLocks noGrp="1"/>
          </p:cNvSpPr>
          <p:nvPr>
            <p:ph type="ftr" sz="quarter" idx="2"/>
          </p:nvPr>
        </p:nvSpPr>
        <p:spPr>
          <a:xfrm>
            <a:off x="1" y="6456363"/>
            <a:ext cx="4302125" cy="341312"/>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21123F86-C25F-4B6B-8734-B9474058C843}"/>
              </a:ext>
            </a:extLst>
          </p:cNvPr>
          <p:cNvSpPr>
            <a:spLocks noGrp="1"/>
          </p:cNvSpPr>
          <p:nvPr>
            <p:ph type="sldNum" sz="quarter" idx="3"/>
          </p:nvPr>
        </p:nvSpPr>
        <p:spPr>
          <a:xfrm>
            <a:off x="5622926" y="6456363"/>
            <a:ext cx="4303713" cy="341312"/>
          </a:xfrm>
          <a:prstGeom prst="rect">
            <a:avLst/>
          </a:prstGeom>
        </p:spPr>
        <p:txBody>
          <a:bodyPr vert="horz" lIns="91440" tIns="45720" rIns="91440" bIns="45720" rtlCol="0" anchor="b"/>
          <a:lstStyle>
            <a:lvl1pPr algn="r">
              <a:defRPr sz="1200"/>
            </a:lvl1pPr>
          </a:lstStyle>
          <a:p>
            <a:fld id="{F41E0998-906D-4F32-B716-4ED660B11DDC}" type="slidenum">
              <a:rPr lang="zh-CN" altLang="en-US" smtClean="0"/>
              <a:t>‹#›</a:t>
            </a:fld>
            <a:endParaRPr lang="zh-CN" altLang="en-US"/>
          </a:p>
        </p:txBody>
      </p:sp>
    </p:spTree>
    <p:extLst>
      <p:ext uri="{BB962C8B-B14F-4D97-AF65-F5344CB8AC3E}">
        <p14:creationId xmlns:p14="http://schemas.microsoft.com/office/powerpoint/2010/main" val="558725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52F9B1B2-F4AA-4E52-A630-0F42E669985E}"/>
              </a:ext>
            </a:extLst>
          </p:cNvPr>
          <p:cNvSpPr>
            <a:spLocks noGrp="1"/>
          </p:cNvSpPr>
          <p:nvPr>
            <p:ph type="hdr" sz="quarter"/>
          </p:nvPr>
        </p:nvSpPr>
        <p:spPr>
          <a:xfrm>
            <a:off x="2" y="0"/>
            <a:ext cx="4302231" cy="339884"/>
          </a:xfrm>
          <a:prstGeom prst="rect">
            <a:avLst/>
          </a:prstGeom>
        </p:spPr>
        <p:txBody>
          <a:bodyPr vert="horz" wrap="square" lIns="91440" tIns="45720" rIns="91440" bIns="45720" numCol="1" anchor="t" anchorCtr="0" compatLnSpc="1">
            <a:prstTxWarp prst="textNoShape">
              <a:avLst/>
            </a:prstTxWarp>
          </a:bodyPr>
          <a:lstStyle>
            <a:lvl1pPr eaLnBrk="1" hangingPunct="1">
              <a:defRPr sz="1200" noProof="1"/>
            </a:lvl1pPr>
          </a:lstStyle>
          <a:p>
            <a:pPr>
              <a:defRPr/>
            </a:pPr>
            <a:endParaRPr lang="zh-CN" altLang="en-US"/>
          </a:p>
        </p:txBody>
      </p:sp>
      <p:sp>
        <p:nvSpPr>
          <p:cNvPr id="3" name="日期占位符 2">
            <a:extLst>
              <a:ext uri="{FF2B5EF4-FFF2-40B4-BE49-F238E27FC236}">
                <a16:creationId xmlns:a16="http://schemas.microsoft.com/office/drawing/2014/main" id="{E0448D2B-21C4-474D-AA3F-11B8277689AE}"/>
              </a:ext>
            </a:extLst>
          </p:cNvPr>
          <p:cNvSpPr>
            <a:spLocks noGrp="1"/>
          </p:cNvSpPr>
          <p:nvPr>
            <p:ph type="dt" idx="1"/>
          </p:nvPr>
        </p:nvSpPr>
        <p:spPr>
          <a:xfrm>
            <a:off x="5623699" y="0"/>
            <a:ext cx="4302231" cy="339884"/>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noProof="1"/>
            </a:lvl1pPr>
          </a:lstStyle>
          <a:p>
            <a:pPr>
              <a:defRPr/>
            </a:pPr>
            <a:endParaRPr lang="zh-CN" altLang="en-US"/>
          </a:p>
        </p:txBody>
      </p:sp>
      <p:sp>
        <p:nvSpPr>
          <p:cNvPr id="36868" name="幻灯片图像占位符 3">
            <a:extLst>
              <a:ext uri="{FF2B5EF4-FFF2-40B4-BE49-F238E27FC236}">
                <a16:creationId xmlns:a16="http://schemas.microsoft.com/office/drawing/2014/main" id="{79997725-7E5E-4927-A606-8151152659E8}"/>
              </a:ext>
            </a:extLst>
          </p:cNvPr>
          <p:cNvSpPr>
            <a:spLocks noGrp="1" noRot="1" noChangeAspect="1" noChangeArrowheads="1"/>
          </p:cNvSpPr>
          <p:nvPr>
            <p:ph type="sldImg" idx="4294967295"/>
          </p:nvPr>
        </p:nvSpPr>
        <p:spPr bwMode="auto">
          <a:xfrm>
            <a:off x="2698750" y="509588"/>
            <a:ext cx="4530725" cy="2549525"/>
          </a:xfrm>
          <a:prstGeom prst="rect">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41989" name="备注占位符 4">
            <a:extLst>
              <a:ext uri="{FF2B5EF4-FFF2-40B4-BE49-F238E27FC236}">
                <a16:creationId xmlns:a16="http://schemas.microsoft.com/office/drawing/2014/main" id="{A990AF28-72D2-4E12-B536-D6ED63B2DCAF}"/>
              </a:ext>
            </a:extLst>
          </p:cNvPr>
          <p:cNvSpPr>
            <a:spLocks noGrp="1" noChangeArrowheads="1"/>
          </p:cNvSpPr>
          <p:nvPr>
            <p:ph type="body" sz="quarter" idx="4294967295"/>
          </p:nvPr>
        </p:nvSpPr>
        <p:spPr bwMode="auto">
          <a:xfrm>
            <a:off x="992823" y="3228896"/>
            <a:ext cx="7942580" cy="3058954"/>
          </a:xfrm>
          <a:prstGeom prst="rect">
            <a:avLst/>
          </a:prstGeom>
          <a:noFill/>
          <a:ln>
            <a:noFill/>
          </a:ln>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a:extLst>
              <a:ext uri="{FF2B5EF4-FFF2-40B4-BE49-F238E27FC236}">
                <a16:creationId xmlns:a16="http://schemas.microsoft.com/office/drawing/2014/main" id="{FACAD27C-0B62-45B1-B962-8357E19941EC}"/>
              </a:ext>
            </a:extLst>
          </p:cNvPr>
          <p:cNvSpPr>
            <a:spLocks noGrp="1"/>
          </p:cNvSpPr>
          <p:nvPr>
            <p:ph type="ftr" sz="quarter" idx="4"/>
          </p:nvPr>
        </p:nvSpPr>
        <p:spPr>
          <a:xfrm>
            <a:off x="2" y="6456612"/>
            <a:ext cx="4302231" cy="339884"/>
          </a:xfrm>
          <a:prstGeom prst="rect">
            <a:avLst/>
          </a:prstGeom>
        </p:spPr>
        <p:txBody>
          <a:bodyPr vert="horz" wrap="square" lIns="91440" tIns="45720" rIns="91440" bIns="45720" numCol="1" anchor="b" anchorCtr="0" compatLnSpc="1">
            <a:prstTxWarp prst="textNoShape">
              <a:avLst/>
            </a:prstTxWarp>
          </a:bodyPr>
          <a:lstStyle>
            <a:lvl1pPr eaLnBrk="1" hangingPunct="1">
              <a:defRPr sz="1200" noProof="1"/>
            </a:lvl1pPr>
          </a:lstStyle>
          <a:p>
            <a:pPr>
              <a:defRPr/>
            </a:pPr>
            <a:endParaRPr lang="zh-CN" altLang="en-US"/>
          </a:p>
        </p:txBody>
      </p:sp>
      <p:sp>
        <p:nvSpPr>
          <p:cNvPr id="7" name="灯片编号占位符 6">
            <a:extLst>
              <a:ext uri="{FF2B5EF4-FFF2-40B4-BE49-F238E27FC236}">
                <a16:creationId xmlns:a16="http://schemas.microsoft.com/office/drawing/2014/main" id="{A063589A-2088-42AD-8D49-D5C96BF63B8E}"/>
              </a:ext>
            </a:extLst>
          </p:cNvPr>
          <p:cNvSpPr>
            <a:spLocks noGrp="1"/>
          </p:cNvSpPr>
          <p:nvPr>
            <p:ph type="sldNum" sz="quarter" idx="5"/>
          </p:nvPr>
        </p:nvSpPr>
        <p:spPr>
          <a:xfrm>
            <a:off x="5623699" y="6456612"/>
            <a:ext cx="4302231" cy="339884"/>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9FD0C1C-BD6D-4FF1-9BFA-53A9A2CEFA17}"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0"/>
      </a:spcBef>
      <a:spcAft>
        <a:spcPct val="0"/>
      </a:spcAft>
      <a:defRPr sz="1200" kern="1200">
        <a:solidFill>
          <a:schemeClr val="tx1"/>
        </a:solidFill>
        <a:latin typeface="+mn-lt"/>
        <a:ea typeface="SimSun" panose="02010600030101010101" pitchFamily="2" charset="-122"/>
        <a:cs typeface="+mn-cs"/>
      </a:defRPr>
    </a:lvl1pPr>
    <a:lvl2pPr marL="457200" algn="l" rtl="0" eaLnBrk="0" fontAlgn="base" hangingPunct="0">
      <a:spcBef>
        <a:spcPct val="0"/>
      </a:spcBef>
      <a:spcAft>
        <a:spcPct val="0"/>
      </a:spcAft>
      <a:defRPr sz="1200" kern="1200">
        <a:solidFill>
          <a:schemeClr val="tx1"/>
        </a:solidFill>
        <a:latin typeface="+mn-lt"/>
        <a:ea typeface="SimSun" panose="02010600030101010101" pitchFamily="2" charset="-122"/>
        <a:cs typeface="+mn-cs"/>
      </a:defRPr>
    </a:lvl2pPr>
    <a:lvl3pPr marL="914400" algn="l" rtl="0" eaLnBrk="0" fontAlgn="base" hangingPunct="0">
      <a:spcBef>
        <a:spcPct val="0"/>
      </a:spcBef>
      <a:spcAft>
        <a:spcPct val="0"/>
      </a:spcAft>
      <a:defRPr sz="1200" kern="1200">
        <a:solidFill>
          <a:schemeClr val="tx1"/>
        </a:solidFill>
        <a:latin typeface="+mn-lt"/>
        <a:ea typeface="SimSun" panose="02010600030101010101" pitchFamily="2" charset="-122"/>
        <a:cs typeface="+mn-cs"/>
      </a:defRPr>
    </a:lvl3pPr>
    <a:lvl4pPr marL="1371600" algn="l" rtl="0" eaLnBrk="0" fontAlgn="base" hangingPunct="0">
      <a:spcBef>
        <a:spcPct val="0"/>
      </a:spcBef>
      <a:spcAft>
        <a:spcPct val="0"/>
      </a:spcAft>
      <a:defRPr sz="1200" kern="1200">
        <a:solidFill>
          <a:schemeClr val="tx1"/>
        </a:solidFill>
        <a:latin typeface="+mn-lt"/>
        <a:ea typeface="SimSun" panose="02010600030101010101" pitchFamily="2" charset="-122"/>
        <a:cs typeface="+mn-cs"/>
      </a:defRPr>
    </a:lvl4pPr>
    <a:lvl5pPr marL="1828800" algn="l" rtl="0" eaLnBrk="0" fontAlgn="base" hangingPunct="0">
      <a:spcBef>
        <a:spcPct val="0"/>
      </a:spcBef>
      <a:spcAft>
        <a:spcPct val="0"/>
      </a:spcAft>
      <a:defRPr sz="1200" kern="1200">
        <a:solidFill>
          <a:schemeClr val="tx1"/>
        </a:solidFill>
        <a:latin typeface="+mn-lt"/>
        <a:ea typeface="SimSun"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just"/>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18</a:t>
            </a:fld>
            <a:endParaRPr lang="zh-CN" altLang="en-US"/>
          </a:p>
        </p:txBody>
      </p:sp>
    </p:spTree>
    <p:extLst>
      <p:ext uri="{BB962C8B-B14F-4D97-AF65-F5344CB8AC3E}">
        <p14:creationId xmlns:p14="http://schemas.microsoft.com/office/powerpoint/2010/main" val="3805312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27</a:t>
            </a:fld>
            <a:endParaRPr lang="zh-CN" altLang="en-US"/>
          </a:p>
        </p:txBody>
      </p:sp>
    </p:spTree>
    <p:extLst>
      <p:ext uri="{BB962C8B-B14F-4D97-AF65-F5344CB8AC3E}">
        <p14:creationId xmlns:p14="http://schemas.microsoft.com/office/powerpoint/2010/main" val="201075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28</a:t>
            </a:fld>
            <a:endParaRPr lang="zh-CN" altLang="en-US"/>
          </a:p>
        </p:txBody>
      </p:sp>
    </p:spTree>
    <p:extLst>
      <p:ext uri="{BB962C8B-B14F-4D97-AF65-F5344CB8AC3E}">
        <p14:creationId xmlns:p14="http://schemas.microsoft.com/office/powerpoint/2010/main" val="2169346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29</a:t>
            </a:fld>
            <a:endParaRPr lang="zh-CN" altLang="en-US"/>
          </a:p>
        </p:txBody>
      </p:sp>
    </p:spTree>
    <p:extLst>
      <p:ext uri="{BB962C8B-B14F-4D97-AF65-F5344CB8AC3E}">
        <p14:creationId xmlns:p14="http://schemas.microsoft.com/office/powerpoint/2010/main" val="521413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30</a:t>
            </a:fld>
            <a:endParaRPr lang="zh-CN" altLang="en-US"/>
          </a:p>
        </p:txBody>
      </p:sp>
    </p:spTree>
    <p:extLst>
      <p:ext uri="{BB962C8B-B14F-4D97-AF65-F5344CB8AC3E}">
        <p14:creationId xmlns:p14="http://schemas.microsoft.com/office/powerpoint/2010/main" val="4018451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31</a:t>
            </a:fld>
            <a:endParaRPr lang="zh-CN" altLang="en-US"/>
          </a:p>
        </p:txBody>
      </p:sp>
    </p:spTree>
    <p:extLst>
      <p:ext uri="{BB962C8B-B14F-4D97-AF65-F5344CB8AC3E}">
        <p14:creationId xmlns:p14="http://schemas.microsoft.com/office/powerpoint/2010/main" val="3979660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32</a:t>
            </a:fld>
            <a:endParaRPr lang="zh-CN" altLang="en-US"/>
          </a:p>
        </p:txBody>
      </p:sp>
    </p:spTree>
    <p:extLst>
      <p:ext uri="{BB962C8B-B14F-4D97-AF65-F5344CB8AC3E}">
        <p14:creationId xmlns:p14="http://schemas.microsoft.com/office/powerpoint/2010/main" val="2400786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33</a:t>
            </a:fld>
            <a:endParaRPr lang="zh-CN" altLang="en-US"/>
          </a:p>
        </p:txBody>
      </p:sp>
    </p:spTree>
    <p:extLst>
      <p:ext uri="{BB962C8B-B14F-4D97-AF65-F5344CB8AC3E}">
        <p14:creationId xmlns:p14="http://schemas.microsoft.com/office/powerpoint/2010/main" val="11441993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34</a:t>
            </a:fld>
            <a:endParaRPr lang="zh-CN" altLang="en-US"/>
          </a:p>
        </p:txBody>
      </p:sp>
    </p:spTree>
    <p:extLst>
      <p:ext uri="{BB962C8B-B14F-4D97-AF65-F5344CB8AC3E}">
        <p14:creationId xmlns:p14="http://schemas.microsoft.com/office/powerpoint/2010/main" val="38195193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36</a:t>
            </a:fld>
            <a:endParaRPr lang="zh-CN" altLang="en-US"/>
          </a:p>
        </p:txBody>
      </p:sp>
    </p:spTree>
    <p:extLst>
      <p:ext uri="{BB962C8B-B14F-4D97-AF65-F5344CB8AC3E}">
        <p14:creationId xmlns:p14="http://schemas.microsoft.com/office/powerpoint/2010/main" val="15071132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37</a:t>
            </a:fld>
            <a:endParaRPr lang="zh-CN" altLang="en-US"/>
          </a:p>
        </p:txBody>
      </p:sp>
    </p:spTree>
    <p:extLst>
      <p:ext uri="{BB962C8B-B14F-4D97-AF65-F5344CB8AC3E}">
        <p14:creationId xmlns:p14="http://schemas.microsoft.com/office/powerpoint/2010/main" val="3133889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just"/>
            <a:endParaRPr lang="zh-CN" altLang="zh-CN"/>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19</a:t>
            </a:fld>
            <a:endParaRPr lang="zh-CN" altLang="en-US"/>
          </a:p>
        </p:txBody>
      </p:sp>
    </p:spTree>
    <p:extLst>
      <p:ext uri="{BB962C8B-B14F-4D97-AF65-F5344CB8AC3E}">
        <p14:creationId xmlns:p14="http://schemas.microsoft.com/office/powerpoint/2010/main" val="34401379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38</a:t>
            </a:fld>
            <a:endParaRPr lang="zh-CN" altLang="en-US"/>
          </a:p>
        </p:txBody>
      </p:sp>
    </p:spTree>
    <p:extLst>
      <p:ext uri="{BB962C8B-B14F-4D97-AF65-F5344CB8AC3E}">
        <p14:creationId xmlns:p14="http://schemas.microsoft.com/office/powerpoint/2010/main" val="10678349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41</a:t>
            </a:fld>
            <a:endParaRPr lang="zh-CN" altLang="en-US"/>
          </a:p>
        </p:txBody>
      </p:sp>
    </p:spTree>
    <p:extLst>
      <p:ext uri="{BB962C8B-B14F-4D97-AF65-F5344CB8AC3E}">
        <p14:creationId xmlns:p14="http://schemas.microsoft.com/office/powerpoint/2010/main" val="45781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20</a:t>
            </a:fld>
            <a:endParaRPr lang="zh-CN" altLang="en-US"/>
          </a:p>
        </p:txBody>
      </p:sp>
    </p:spTree>
    <p:extLst>
      <p:ext uri="{BB962C8B-B14F-4D97-AF65-F5344CB8AC3E}">
        <p14:creationId xmlns:p14="http://schemas.microsoft.com/office/powerpoint/2010/main" val="2660685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21</a:t>
            </a:fld>
            <a:endParaRPr lang="zh-CN" altLang="en-US"/>
          </a:p>
        </p:txBody>
      </p:sp>
    </p:spTree>
    <p:extLst>
      <p:ext uri="{BB962C8B-B14F-4D97-AF65-F5344CB8AC3E}">
        <p14:creationId xmlns:p14="http://schemas.microsoft.com/office/powerpoint/2010/main" val="2346560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22</a:t>
            </a:fld>
            <a:endParaRPr lang="zh-CN" altLang="en-US"/>
          </a:p>
        </p:txBody>
      </p:sp>
    </p:spTree>
    <p:extLst>
      <p:ext uri="{BB962C8B-B14F-4D97-AF65-F5344CB8AC3E}">
        <p14:creationId xmlns:p14="http://schemas.microsoft.com/office/powerpoint/2010/main" val="1274519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23</a:t>
            </a:fld>
            <a:endParaRPr lang="zh-CN" altLang="en-US"/>
          </a:p>
        </p:txBody>
      </p:sp>
    </p:spTree>
    <p:extLst>
      <p:ext uri="{BB962C8B-B14F-4D97-AF65-F5344CB8AC3E}">
        <p14:creationId xmlns:p14="http://schemas.microsoft.com/office/powerpoint/2010/main" val="1715855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just"/>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24</a:t>
            </a:fld>
            <a:endParaRPr lang="zh-CN" altLang="en-US"/>
          </a:p>
        </p:txBody>
      </p:sp>
    </p:spTree>
    <p:extLst>
      <p:ext uri="{BB962C8B-B14F-4D97-AF65-F5344CB8AC3E}">
        <p14:creationId xmlns:p14="http://schemas.microsoft.com/office/powerpoint/2010/main" val="3980831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25</a:t>
            </a:fld>
            <a:endParaRPr lang="zh-CN" altLang="en-US"/>
          </a:p>
        </p:txBody>
      </p:sp>
    </p:spTree>
    <p:extLst>
      <p:ext uri="{BB962C8B-B14F-4D97-AF65-F5344CB8AC3E}">
        <p14:creationId xmlns:p14="http://schemas.microsoft.com/office/powerpoint/2010/main" val="1782474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just"/>
            <a:endParaRPr lang="zh-CN" altLang="en-US"/>
          </a:p>
        </p:txBody>
      </p:sp>
      <p:sp>
        <p:nvSpPr>
          <p:cNvPr id="4" name="灯片编号占位符 3"/>
          <p:cNvSpPr>
            <a:spLocks noGrp="1"/>
          </p:cNvSpPr>
          <p:nvPr>
            <p:ph type="sldNum" sz="quarter" idx="5"/>
          </p:nvPr>
        </p:nvSpPr>
        <p:spPr/>
        <p:txBody>
          <a:bodyPr/>
          <a:lstStyle/>
          <a:p>
            <a:pPr>
              <a:defRPr/>
            </a:pPr>
            <a:fld id="{B9FD0C1C-BD6D-4FF1-9BFA-53A9A2CEFA17}" type="slidenum">
              <a:rPr lang="zh-CN" altLang="en-US" smtClean="0"/>
              <a:pPr>
                <a:defRPr/>
              </a:pPr>
              <a:t>26</a:t>
            </a:fld>
            <a:endParaRPr lang="zh-CN" altLang="en-US"/>
          </a:p>
        </p:txBody>
      </p:sp>
    </p:spTree>
    <p:extLst>
      <p:ext uri="{BB962C8B-B14F-4D97-AF65-F5344CB8AC3E}">
        <p14:creationId xmlns:p14="http://schemas.microsoft.com/office/powerpoint/2010/main" val="3945586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281" y="1371601"/>
            <a:ext cx="10463438" cy="1927225"/>
          </a:xfrm>
        </p:spPr>
        <p:txBody>
          <a:bodyPr anchor="b">
            <a:noAutofit/>
          </a:bodyPr>
          <a:lstStyle>
            <a:lvl1pPr>
              <a:defRPr sz="5400" cap="all" baseline="0"/>
            </a:lvl1pPr>
          </a:lstStyle>
          <a:p>
            <a:r>
              <a:rPr lang="zh-CN" altLang="en-US"/>
              <a:t>单击此处编辑母版标题样式</a:t>
            </a:r>
            <a:endParaRPr lang="en-US"/>
          </a:p>
        </p:txBody>
      </p:sp>
      <p:sp>
        <p:nvSpPr>
          <p:cNvPr id="3" name="Subtitle 2"/>
          <p:cNvSpPr>
            <a:spLocks noGrp="1"/>
          </p:cNvSpPr>
          <p:nvPr>
            <p:ph type="subTitle" idx="1"/>
          </p:nvPr>
        </p:nvSpPr>
        <p:spPr>
          <a:xfrm>
            <a:off x="914281" y="3505200"/>
            <a:ext cx="8533289"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a:p>
        </p:txBody>
      </p:sp>
      <p:sp>
        <p:nvSpPr>
          <p:cNvPr id="4" name="Date Placeholder 3"/>
          <p:cNvSpPr>
            <a:spLocks noGrp="1"/>
          </p:cNvSpPr>
          <p:nvPr>
            <p:ph type="dt" sz="half" idx="10"/>
          </p:nvPr>
        </p:nvSpPr>
        <p:spPr/>
        <p:txBody>
          <a:bodyPr/>
          <a:lstStyle/>
          <a:p>
            <a:pPr>
              <a:defRPr/>
            </a:pPr>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975AB69-4B5C-480A-A35E-658C04AF2DCB}" type="slidenum">
              <a:rPr lang="zh-CN" altLang="en-US" smtClean="0"/>
              <a:pPr>
                <a:defRPr/>
              </a:pPr>
              <a:t>‹#›</a:t>
            </a:fld>
            <a:endParaRPr lang="zh-CN" altLang="en-US"/>
          </a:p>
        </p:txBody>
      </p:sp>
      <p:cxnSp>
        <p:nvCxnSpPr>
          <p:cNvPr id="8" name="Straight Connector 7"/>
          <p:cNvCxnSpPr/>
          <p:nvPr/>
        </p:nvCxnSpPr>
        <p:spPr>
          <a:xfrm>
            <a:off x="914281" y="3398520"/>
            <a:ext cx="10463438"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9902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pPr>
              <a:defRPr/>
            </a:pPr>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0A8408B4-D5D1-4927-93D2-EFA0B5A5A92E}" type="slidenum">
              <a:rPr lang="zh-CN" altLang="en-US" smtClean="0"/>
              <a:pPr>
                <a:defRPr/>
              </a:pPr>
              <a:t>‹#›</a:t>
            </a:fld>
            <a:endParaRPr lang="zh-CN" altLang="en-US"/>
          </a:p>
        </p:txBody>
      </p:sp>
    </p:spTree>
    <p:extLst>
      <p:ext uri="{BB962C8B-B14F-4D97-AF65-F5344CB8AC3E}">
        <p14:creationId xmlns:p14="http://schemas.microsoft.com/office/powerpoint/2010/main" val="362463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609600"/>
            <a:ext cx="2742843" cy="5867400"/>
          </a:xfrm>
        </p:spPr>
        <p:txBody>
          <a:bodyPr vert="eaVert" anchor="b"/>
          <a:lstStyle/>
          <a:p>
            <a:r>
              <a:rPr lang="zh-CN" altLang="en-US"/>
              <a:t>单击此处编辑母版标题样式</a:t>
            </a:r>
            <a:endParaRPr lang="en-US"/>
          </a:p>
        </p:txBody>
      </p:sp>
      <p:sp>
        <p:nvSpPr>
          <p:cNvPr id="3" name="Vertical Text Placeholder 2"/>
          <p:cNvSpPr>
            <a:spLocks noGrp="1"/>
          </p:cNvSpPr>
          <p:nvPr>
            <p:ph type="body" orient="vert" idx="1"/>
          </p:nvPr>
        </p:nvSpPr>
        <p:spPr>
          <a:xfrm>
            <a:off x="609521" y="609600"/>
            <a:ext cx="8025355" cy="586740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pPr>
              <a:defRPr/>
            </a:pPr>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D65281FA-CC19-4C9D-976F-0A683A25F842}" type="slidenum">
              <a:rPr lang="zh-CN" altLang="en-US" smtClean="0"/>
              <a:pPr>
                <a:defRPr/>
              </a:pPr>
              <a:t>‹#›</a:t>
            </a:fld>
            <a:endParaRPr lang="zh-CN" altLang="en-US"/>
          </a:p>
        </p:txBody>
      </p:sp>
    </p:spTree>
    <p:extLst>
      <p:ext uri="{BB962C8B-B14F-4D97-AF65-F5344CB8AC3E}">
        <p14:creationId xmlns:p14="http://schemas.microsoft.com/office/powerpoint/2010/main" val="4277651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9_标题和内容">
    <p:spTree>
      <p:nvGrpSpPr>
        <p:cNvPr id="1" name=""/>
        <p:cNvGrpSpPr/>
        <p:nvPr/>
      </p:nvGrpSpPr>
      <p:grpSpPr>
        <a:xfrm>
          <a:off x="0" y="0"/>
          <a:ext cx="0" cy="0"/>
          <a:chOff x="0" y="0"/>
          <a:chExt cx="0" cy="0"/>
        </a:xfrm>
      </p:grpSpPr>
      <p:sp>
        <p:nvSpPr>
          <p:cNvPr id="2" name="Line 467">
            <a:extLst>
              <a:ext uri="{FF2B5EF4-FFF2-40B4-BE49-F238E27FC236}">
                <a16:creationId xmlns:a16="http://schemas.microsoft.com/office/drawing/2014/main" id="{CB5D3BA6-6286-4107-8174-45FB6178BCD9}"/>
              </a:ext>
            </a:extLst>
          </p:cNvPr>
          <p:cNvSpPr>
            <a:spLocks noChangeShapeType="1"/>
          </p:cNvSpPr>
          <p:nvPr userDrawn="1"/>
        </p:nvSpPr>
        <p:spPr bwMode="auto">
          <a:xfrm flipV="1">
            <a:off x="623888" y="952500"/>
            <a:ext cx="10971212" cy="20638"/>
          </a:xfrm>
          <a:prstGeom prst="line">
            <a:avLst/>
          </a:prstGeom>
          <a:noFill/>
          <a:ln w="34925" cap="rnd">
            <a:solidFill>
              <a:schemeClr val="tx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 name="Oval 461">
            <a:extLst>
              <a:ext uri="{FF2B5EF4-FFF2-40B4-BE49-F238E27FC236}">
                <a16:creationId xmlns:a16="http://schemas.microsoft.com/office/drawing/2014/main" id="{0500A593-D3FE-4214-9F50-FC72AE91DCE8}"/>
              </a:ext>
            </a:extLst>
          </p:cNvPr>
          <p:cNvSpPr>
            <a:spLocks noChangeArrowheads="1"/>
          </p:cNvSpPr>
          <p:nvPr userDrawn="1"/>
        </p:nvSpPr>
        <p:spPr bwMode="auto">
          <a:xfrm>
            <a:off x="10401300" y="6443663"/>
            <a:ext cx="203200" cy="152400"/>
          </a:xfrm>
          <a:prstGeom prst="ellipse">
            <a:avLst/>
          </a:prstGeom>
          <a:solidFill>
            <a:schemeClr val="fo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a:defRPr/>
            </a:pPr>
            <a:endParaRPr lang="zh-CN" altLang="en-US"/>
          </a:p>
        </p:txBody>
      </p:sp>
      <p:sp>
        <p:nvSpPr>
          <p:cNvPr id="4" name="Oval 462">
            <a:extLst>
              <a:ext uri="{FF2B5EF4-FFF2-40B4-BE49-F238E27FC236}">
                <a16:creationId xmlns:a16="http://schemas.microsoft.com/office/drawing/2014/main" id="{A7088362-6F93-488E-81FC-FD8856C98172}"/>
              </a:ext>
            </a:extLst>
          </p:cNvPr>
          <p:cNvSpPr>
            <a:spLocks noChangeArrowheads="1"/>
          </p:cNvSpPr>
          <p:nvPr userDrawn="1"/>
        </p:nvSpPr>
        <p:spPr bwMode="auto">
          <a:xfrm>
            <a:off x="10696575" y="6443663"/>
            <a:ext cx="203200" cy="152400"/>
          </a:xfrm>
          <a:prstGeom prst="ellipse">
            <a:avLst/>
          </a:prstGeom>
          <a:solidFill>
            <a:schemeClr va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a:defRPr/>
            </a:pPr>
            <a:endParaRPr lang="zh-CN" altLang="en-US"/>
          </a:p>
        </p:txBody>
      </p:sp>
      <p:sp>
        <p:nvSpPr>
          <p:cNvPr id="5" name="Oval 463">
            <a:extLst>
              <a:ext uri="{FF2B5EF4-FFF2-40B4-BE49-F238E27FC236}">
                <a16:creationId xmlns:a16="http://schemas.microsoft.com/office/drawing/2014/main" id="{2E2901B2-4752-4227-BD67-58B8891128DC}"/>
              </a:ext>
            </a:extLst>
          </p:cNvPr>
          <p:cNvSpPr>
            <a:spLocks noChangeArrowheads="1"/>
          </p:cNvSpPr>
          <p:nvPr userDrawn="1"/>
        </p:nvSpPr>
        <p:spPr bwMode="auto">
          <a:xfrm>
            <a:off x="11001375" y="6443663"/>
            <a:ext cx="203200" cy="152400"/>
          </a:xfrm>
          <a:prstGeom prst="ellipse">
            <a:avLst/>
          </a:prstGeom>
          <a:solidFill>
            <a:schemeClr val="accent2"/>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a:defRPr/>
            </a:pPr>
            <a:endParaRPr lang="zh-CN" altLang="en-US"/>
          </a:p>
        </p:txBody>
      </p:sp>
      <p:sp>
        <p:nvSpPr>
          <p:cNvPr id="6" name="Oval 464">
            <a:extLst>
              <a:ext uri="{FF2B5EF4-FFF2-40B4-BE49-F238E27FC236}">
                <a16:creationId xmlns:a16="http://schemas.microsoft.com/office/drawing/2014/main" id="{98B4A254-3367-44DE-AF78-77A91CA6A72B}"/>
              </a:ext>
            </a:extLst>
          </p:cNvPr>
          <p:cNvSpPr>
            <a:spLocks noChangeArrowheads="1"/>
          </p:cNvSpPr>
          <p:nvPr userDrawn="1"/>
        </p:nvSpPr>
        <p:spPr bwMode="auto">
          <a:xfrm>
            <a:off x="11306175" y="6443663"/>
            <a:ext cx="203200" cy="152400"/>
          </a:xfrm>
          <a:prstGeom prst="ellipse">
            <a:avLst/>
          </a:prstGeom>
          <a:solidFill>
            <a:schemeClr val="accent1"/>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a:defRPr/>
            </a:pPr>
            <a:endParaRPr lang="zh-CN" altLang="en-US"/>
          </a:p>
        </p:txBody>
      </p:sp>
      <p:sp>
        <p:nvSpPr>
          <p:cNvPr id="7" name="Rectangle 306">
            <a:extLst>
              <a:ext uri="{FF2B5EF4-FFF2-40B4-BE49-F238E27FC236}">
                <a16:creationId xmlns:a16="http://schemas.microsoft.com/office/drawing/2014/main" id="{4FF45E65-54FA-4294-9DB8-BCEFBF0CBCD3}"/>
              </a:ext>
            </a:extLst>
          </p:cNvPr>
          <p:cNvSpPr>
            <a:spLocks noChangeArrowheads="1"/>
          </p:cNvSpPr>
          <p:nvPr userDrawn="1"/>
        </p:nvSpPr>
        <p:spPr bwMode="auto">
          <a:xfrm>
            <a:off x="4165600" y="6245225"/>
            <a:ext cx="3859213"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ctr">
              <a:defRPr/>
            </a:pPr>
            <a:endParaRPr lang="en-US" altLang="zh-CN" sz="1400"/>
          </a:p>
        </p:txBody>
      </p:sp>
      <p:sp>
        <p:nvSpPr>
          <p:cNvPr id="8" name="Rectangle 307">
            <a:extLst>
              <a:ext uri="{FF2B5EF4-FFF2-40B4-BE49-F238E27FC236}">
                <a16:creationId xmlns:a16="http://schemas.microsoft.com/office/drawing/2014/main" id="{423C138A-7E41-4AAF-A5B6-E7EBA1613886}"/>
              </a:ext>
            </a:extLst>
          </p:cNvPr>
          <p:cNvSpPr>
            <a:spLocks noChangeArrowheads="1"/>
          </p:cNvSpPr>
          <p:nvPr userDrawn="1"/>
        </p:nvSpPr>
        <p:spPr bwMode="auto">
          <a:xfrm>
            <a:off x="8736013" y="6245225"/>
            <a:ext cx="2844800"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a:defRPr/>
            </a:pPr>
            <a:endParaRPr lang="zh-CN" altLang="zh-CN" sz="1400"/>
          </a:p>
        </p:txBody>
      </p:sp>
      <p:sp>
        <p:nvSpPr>
          <p:cNvPr id="9" name="Rectangle 305">
            <a:extLst>
              <a:ext uri="{FF2B5EF4-FFF2-40B4-BE49-F238E27FC236}">
                <a16:creationId xmlns:a16="http://schemas.microsoft.com/office/drawing/2014/main" id="{84D2E4A8-EB1B-47F8-B68F-BC38D9D1C149}"/>
              </a:ext>
            </a:extLst>
          </p:cNvPr>
          <p:cNvSpPr>
            <a:spLocks noChangeArrowheads="1"/>
          </p:cNvSpPr>
          <p:nvPr userDrawn="1"/>
        </p:nvSpPr>
        <p:spPr bwMode="auto">
          <a:xfrm>
            <a:off x="609600" y="6245225"/>
            <a:ext cx="2844800"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defRPr/>
            </a:pPr>
            <a:endParaRPr lang="en-US" altLang="zh-CN" sz="1400"/>
          </a:p>
        </p:txBody>
      </p:sp>
      <p:sp>
        <p:nvSpPr>
          <p:cNvPr id="10" name="Text Box 468">
            <a:extLst>
              <a:ext uri="{FF2B5EF4-FFF2-40B4-BE49-F238E27FC236}">
                <a16:creationId xmlns:a16="http://schemas.microsoft.com/office/drawing/2014/main" id="{5E1417E7-143D-4BA2-93F3-1B493C0BD4FB}"/>
              </a:ext>
            </a:extLst>
          </p:cNvPr>
          <p:cNvSpPr txBox="1">
            <a:spLocks noChangeArrowheads="1"/>
          </p:cNvSpPr>
          <p:nvPr userDrawn="1"/>
        </p:nvSpPr>
        <p:spPr bwMode="auto">
          <a:xfrm>
            <a:off x="10514013" y="595313"/>
            <a:ext cx="1160462" cy="307975"/>
          </a:xfrm>
          <a:prstGeom prst="rect">
            <a:avLst/>
          </a:prstGeom>
          <a:noFill/>
          <a:ln>
            <a:noFill/>
          </a:ln>
        </p:spPr>
        <p:txBody>
          <a:bodyPr>
            <a:spAutoFit/>
          </a:bodyPr>
          <a:lstStyle>
            <a:lvl1pPr eaLnBrk="0" hangingPunct="0">
              <a:defRPr>
                <a:solidFill>
                  <a:schemeClr val="tx1"/>
                </a:solidFill>
                <a:latin typeface="Calibri" pitchFamily="34" charset="0"/>
                <a:ea typeface="SimSun" pitchFamily="2" charset="-122"/>
              </a:defRPr>
            </a:lvl1pPr>
            <a:lvl2pPr marL="742950" indent="-285750" eaLnBrk="0" hangingPunct="0">
              <a:defRPr>
                <a:solidFill>
                  <a:schemeClr val="tx1"/>
                </a:solidFill>
                <a:latin typeface="Calibri" pitchFamily="34" charset="0"/>
                <a:ea typeface="SimSun" pitchFamily="2" charset="-122"/>
              </a:defRPr>
            </a:lvl2pPr>
            <a:lvl3pPr marL="1143000" indent="-228600" eaLnBrk="0" hangingPunct="0">
              <a:defRPr>
                <a:solidFill>
                  <a:schemeClr val="tx1"/>
                </a:solidFill>
                <a:latin typeface="Calibri" pitchFamily="34" charset="0"/>
                <a:ea typeface="SimSun" pitchFamily="2" charset="-122"/>
              </a:defRPr>
            </a:lvl3pPr>
            <a:lvl4pPr marL="1600200" indent="-228600" eaLnBrk="0" hangingPunct="0">
              <a:defRPr>
                <a:solidFill>
                  <a:schemeClr val="tx1"/>
                </a:solidFill>
                <a:latin typeface="Calibri" pitchFamily="34" charset="0"/>
                <a:ea typeface="SimSun" pitchFamily="2" charset="-122"/>
              </a:defRPr>
            </a:lvl4pPr>
            <a:lvl5pPr marL="2057400" indent="-228600" eaLnBrk="0" hangingPunct="0">
              <a:defRPr>
                <a:solidFill>
                  <a:schemeClr val="tx1"/>
                </a:solidFill>
                <a:latin typeface="Calibri" pitchFamily="34" charset="0"/>
                <a:ea typeface="SimSun" pitchFamily="2" charset="-122"/>
              </a:defRPr>
            </a:lvl5pPr>
            <a:lvl6pPr marL="2514600" indent="-228600" eaLnBrk="0" fontAlgn="base" hangingPunct="0">
              <a:spcBef>
                <a:spcPct val="0"/>
              </a:spcBef>
              <a:spcAft>
                <a:spcPct val="0"/>
              </a:spcAft>
              <a:defRPr>
                <a:solidFill>
                  <a:schemeClr val="tx1"/>
                </a:solidFill>
                <a:latin typeface="Calibri" pitchFamily="34" charset="0"/>
                <a:ea typeface="SimSun" pitchFamily="2" charset="-122"/>
              </a:defRPr>
            </a:lvl6pPr>
            <a:lvl7pPr marL="2971800" indent="-228600" eaLnBrk="0" fontAlgn="base" hangingPunct="0">
              <a:spcBef>
                <a:spcPct val="0"/>
              </a:spcBef>
              <a:spcAft>
                <a:spcPct val="0"/>
              </a:spcAft>
              <a:defRPr>
                <a:solidFill>
                  <a:schemeClr val="tx1"/>
                </a:solidFill>
                <a:latin typeface="Calibri" pitchFamily="34" charset="0"/>
                <a:ea typeface="SimSun" pitchFamily="2" charset="-122"/>
              </a:defRPr>
            </a:lvl7pPr>
            <a:lvl8pPr marL="3429000" indent="-228600" eaLnBrk="0" fontAlgn="base" hangingPunct="0">
              <a:spcBef>
                <a:spcPct val="0"/>
              </a:spcBef>
              <a:spcAft>
                <a:spcPct val="0"/>
              </a:spcAft>
              <a:defRPr>
                <a:solidFill>
                  <a:schemeClr val="tx1"/>
                </a:solidFill>
                <a:latin typeface="Calibri" pitchFamily="34" charset="0"/>
                <a:ea typeface="SimSun" pitchFamily="2" charset="-122"/>
              </a:defRPr>
            </a:lvl8pPr>
            <a:lvl9pPr marL="3886200" indent="-228600" eaLnBrk="0" fontAlgn="base" hangingPunct="0">
              <a:spcBef>
                <a:spcPct val="0"/>
              </a:spcBef>
              <a:spcAft>
                <a:spcPct val="0"/>
              </a:spcAft>
              <a:defRPr>
                <a:solidFill>
                  <a:schemeClr val="tx1"/>
                </a:solidFill>
                <a:latin typeface="Calibri" pitchFamily="34" charset="0"/>
                <a:ea typeface="SimSun" pitchFamily="2" charset="-122"/>
              </a:defRPr>
            </a:lvl9pPr>
          </a:lstStyle>
          <a:p>
            <a:pPr algn="ctr" eaLnBrk="1" hangingPunct="1">
              <a:spcBef>
                <a:spcPct val="50000"/>
              </a:spcBef>
              <a:defRPr/>
            </a:pPr>
            <a:r>
              <a:rPr lang="en-US" altLang="zh-CN" sz="1400" i="1">
                <a:solidFill>
                  <a:srgbClr val="003E6C"/>
                </a:solidFill>
              </a:rPr>
              <a:t>BAC</a:t>
            </a:r>
          </a:p>
        </p:txBody>
      </p:sp>
      <p:sp>
        <p:nvSpPr>
          <p:cNvPr id="11" name="Oval 461">
            <a:extLst>
              <a:ext uri="{FF2B5EF4-FFF2-40B4-BE49-F238E27FC236}">
                <a16:creationId xmlns:a16="http://schemas.microsoft.com/office/drawing/2014/main" id="{D1136CA8-B295-487B-BA12-23A5D97E001E}"/>
              </a:ext>
            </a:extLst>
          </p:cNvPr>
          <p:cNvSpPr>
            <a:spLocks noChangeArrowheads="1"/>
          </p:cNvSpPr>
          <p:nvPr userDrawn="1"/>
        </p:nvSpPr>
        <p:spPr bwMode="auto">
          <a:xfrm>
            <a:off x="22594888" y="6443663"/>
            <a:ext cx="203200" cy="152400"/>
          </a:xfrm>
          <a:prstGeom prst="ellipse">
            <a:avLst/>
          </a:prstGeom>
          <a:solidFill>
            <a:schemeClr val="fo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a:defRPr/>
            </a:pPr>
            <a:endParaRPr lang="zh-CN" altLang="en-US"/>
          </a:p>
        </p:txBody>
      </p:sp>
      <p:sp>
        <p:nvSpPr>
          <p:cNvPr id="12" name="Oval 462">
            <a:extLst>
              <a:ext uri="{FF2B5EF4-FFF2-40B4-BE49-F238E27FC236}">
                <a16:creationId xmlns:a16="http://schemas.microsoft.com/office/drawing/2014/main" id="{47AD8C3B-A68B-4A1C-A7C7-A55B58BD62C7}"/>
              </a:ext>
            </a:extLst>
          </p:cNvPr>
          <p:cNvSpPr>
            <a:spLocks noChangeArrowheads="1"/>
          </p:cNvSpPr>
          <p:nvPr userDrawn="1"/>
        </p:nvSpPr>
        <p:spPr bwMode="auto">
          <a:xfrm>
            <a:off x="22888575" y="6443663"/>
            <a:ext cx="203200" cy="152400"/>
          </a:xfrm>
          <a:prstGeom prst="ellipse">
            <a:avLst/>
          </a:prstGeom>
          <a:solidFill>
            <a:schemeClr va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a:defRPr/>
            </a:pPr>
            <a:endParaRPr lang="zh-CN" altLang="en-US"/>
          </a:p>
        </p:txBody>
      </p:sp>
      <p:sp>
        <p:nvSpPr>
          <p:cNvPr id="13" name="Oval 463">
            <a:extLst>
              <a:ext uri="{FF2B5EF4-FFF2-40B4-BE49-F238E27FC236}">
                <a16:creationId xmlns:a16="http://schemas.microsoft.com/office/drawing/2014/main" id="{FF43ECAD-3881-4E3D-BB3E-F80D4249A541}"/>
              </a:ext>
            </a:extLst>
          </p:cNvPr>
          <p:cNvSpPr>
            <a:spLocks noChangeArrowheads="1"/>
          </p:cNvSpPr>
          <p:nvPr userDrawn="1"/>
        </p:nvSpPr>
        <p:spPr bwMode="auto">
          <a:xfrm>
            <a:off x="23193375" y="6443663"/>
            <a:ext cx="203200" cy="152400"/>
          </a:xfrm>
          <a:prstGeom prst="ellipse">
            <a:avLst/>
          </a:prstGeom>
          <a:solidFill>
            <a:schemeClr val="accent2"/>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a:defRPr/>
            </a:pPr>
            <a:endParaRPr lang="zh-CN" altLang="en-US"/>
          </a:p>
        </p:txBody>
      </p:sp>
      <p:sp>
        <p:nvSpPr>
          <p:cNvPr id="14" name="Oval 464">
            <a:extLst>
              <a:ext uri="{FF2B5EF4-FFF2-40B4-BE49-F238E27FC236}">
                <a16:creationId xmlns:a16="http://schemas.microsoft.com/office/drawing/2014/main" id="{2052AEE1-2F53-45B1-BA70-18D51022047C}"/>
              </a:ext>
            </a:extLst>
          </p:cNvPr>
          <p:cNvSpPr>
            <a:spLocks noChangeArrowheads="1"/>
          </p:cNvSpPr>
          <p:nvPr userDrawn="1"/>
        </p:nvSpPr>
        <p:spPr bwMode="auto">
          <a:xfrm>
            <a:off x="23498175" y="6443663"/>
            <a:ext cx="203200" cy="152400"/>
          </a:xfrm>
          <a:prstGeom prst="ellipse">
            <a:avLst/>
          </a:prstGeom>
          <a:solidFill>
            <a:schemeClr val="accent1"/>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a:defRPr/>
            </a:pPr>
            <a:endParaRPr lang="zh-CN" altLang="en-US"/>
          </a:p>
        </p:txBody>
      </p:sp>
      <p:sp>
        <p:nvSpPr>
          <p:cNvPr id="15" name="Rectangle 427">
            <a:extLst>
              <a:ext uri="{FF2B5EF4-FFF2-40B4-BE49-F238E27FC236}">
                <a16:creationId xmlns:a16="http://schemas.microsoft.com/office/drawing/2014/main" id="{0E492D1D-ABBB-457C-943D-8E5B267B2463}"/>
              </a:ext>
            </a:extLst>
          </p:cNvPr>
          <p:cNvSpPr txBox="1">
            <a:spLocks noChangeArrowheads="1"/>
          </p:cNvSpPr>
          <p:nvPr userDrawn="1"/>
        </p:nvSpPr>
        <p:spPr bwMode="auto">
          <a:xfrm>
            <a:off x="8736013" y="6245225"/>
            <a:ext cx="2844800"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a:defRPr/>
            </a:pPr>
            <a:fld id="{4304B768-F95A-4AE9-9428-E1770E49750C}" type="slidenum">
              <a:rPr lang="en-US" altLang="zh-CN" sz="1400" smtClean="0">
                <a:latin typeface="Arial" panose="020B0604020202020204" pitchFamily="34" charset="0"/>
              </a:rPr>
              <a:pPr algn="r">
                <a:defRPr/>
              </a:pPr>
              <a:t>‹#›</a:t>
            </a:fld>
            <a:endParaRPr lang="en-US" altLang="zh-CN" sz="1400">
              <a:latin typeface="Arial" panose="020B0604020202020204" pitchFamily="34" charset="0"/>
            </a:endParaRPr>
          </a:p>
        </p:txBody>
      </p:sp>
      <p:sp>
        <p:nvSpPr>
          <p:cNvPr id="16" name="页脚占位符 4">
            <a:extLst>
              <a:ext uri="{FF2B5EF4-FFF2-40B4-BE49-F238E27FC236}">
                <a16:creationId xmlns:a16="http://schemas.microsoft.com/office/drawing/2014/main" id="{EAF385E9-F06F-46A0-AC4C-62929C92FD0C}"/>
              </a:ext>
            </a:extLst>
          </p:cNvPr>
          <p:cNvSpPr>
            <a:spLocks noGrp="1"/>
          </p:cNvSpPr>
          <p:nvPr>
            <p:ph type="ftr" sz="quarter" idx="10"/>
          </p:nvPr>
        </p:nvSpPr>
        <p:spPr/>
        <p:txBody>
          <a:bodyPr/>
          <a:lstStyle>
            <a:lvl1pPr eaLnBrk="0" hangingPunct="0">
              <a:defRPr/>
            </a:lvl1pPr>
          </a:lstStyle>
          <a:p>
            <a:pPr>
              <a:defRPr/>
            </a:pPr>
            <a:endParaRPr lang="zh-CN" altLang="en-US"/>
          </a:p>
        </p:txBody>
      </p:sp>
      <p:sp>
        <p:nvSpPr>
          <p:cNvPr id="17" name="灯片编号占位符 5">
            <a:extLst>
              <a:ext uri="{FF2B5EF4-FFF2-40B4-BE49-F238E27FC236}">
                <a16:creationId xmlns:a16="http://schemas.microsoft.com/office/drawing/2014/main" id="{C3E683D2-3555-4FD6-8897-EEC3EFD55795}"/>
              </a:ext>
            </a:extLst>
          </p:cNvPr>
          <p:cNvSpPr>
            <a:spLocks noGrp="1"/>
          </p:cNvSpPr>
          <p:nvPr>
            <p:ph type="sldNum" sz="quarter" idx="11"/>
          </p:nvPr>
        </p:nvSpPr>
        <p:spPr/>
        <p:txBody>
          <a:bodyPr/>
          <a:lstStyle>
            <a:lvl1pPr eaLnBrk="0" hangingPunct="0">
              <a:defRPr smtClean="0"/>
            </a:lvl1pPr>
          </a:lstStyle>
          <a:p>
            <a:pPr>
              <a:defRPr/>
            </a:pPr>
            <a:fld id="{F7AADFF7-9607-4E70-BEF4-E4E235218AFE}" type="slidenum">
              <a:rPr lang="zh-CN" altLang="en-US"/>
              <a:pPr>
                <a:defRPr/>
              </a:pPr>
              <a:t>‹#›</a:t>
            </a:fld>
            <a:endParaRPr lang="zh-CN" altLang="en-US"/>
          </a:p>
        </p:txBody>
      </p:sp>
      <p:sp>
        <p:nvSpPr>
          <p:cNvPr id="18" name="Date Placeholder 1">
            <a:extLst>
              <a:ext uri="{FF2B5EF4-FFF2-40B4-BE49-F238E27FC236}">
                <a16:creationId xmlns:a16="http://schemas.microsoft.com/office/drawing/2014/main" id="{0E51B94E-4AF5-4A89-A5B1-0CA71C7131AC}"/>
              </a:ext>
            </a:extLst>
          </p:cNvPr>
          <p:cNvSpPr>
            <a:spLocks noGrp="1"/>
          </p:cNvSpPr>
          <p:nvPr>
            <p:ph type="dt" sz="half" idx="12"/>
          </p:nvPr>
        </p:nvSpPr>
        <p:spPr/>
        <p:txBody>
          <a:bodyPr/>
          <a:lstStyle>
            <a:lvl1pPr>
              <a:defRPr/>
            </a:lvl1pPr>
          </a:lstStyle>
          <a:p>
            <a:pPr>
              <a:defRPr/>
            </a:pPr>
            <a:endParaRPr lang="zh-CN" altLang="en-US"/>
          </a:p>
        </p:txBody>
      </p:sp>
    </p:spTree>
    <p:extLst>
      <p:ext uri="{BB962C8B-B14F-4D97-AF65-F5344CB8AC3E}">
        <p14:creationId xmlns:p14="http://schemas.microsoft.com/office/powerpoint/2010/main" val="23046890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741F9A06-9DA1-4CED-BD8C-D77E0F6BF3C8}"/>
              </a:ext>
            </a:extLst>
          </p:cNvPr>
          <p:cNvSpPr/>
          <p:nvPr userDrawn="1"/>
        </p:nvSpPr>
        <p:spPr>
          <a:xfrm>
            <a:off x="0" y="0"/>
            <a:ext cx="12190413" cy="1470025"/>
          </a:xfrm>
          <a:prstGeom prst="rect">
            <a:avLst/>
          </a:prstGeom>
          <a:solidFill>
            <a:srgbClr val="666666">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ctr" eaLnBrk="1" hangingPunct="1">
              <a:defRPr/>
            </a:pPr>
            <a:endParaRPr lang="zh-CN" altLang="en-US" noProof="1">
              <a:solidFill>
                <a:srgbClr val="FFFFFF"/>
              </a:solidFill>
            </a:endParaRPr>
          </a:p>
        </p:txBody>
      </p:sp>
      <p:pic>
        <p:nvPicPr>
          <p:cNvPr id="4" name="图片 3">
            <a:extLst>
              <a:ext uri="{FF2B5EF4-FFF2-40B4-BE49-F238E27FC236}">
                <a16:creationId xmlns:a16="http://schemas.microsoft.com/office/drawing/2014/main" id="{59C0F250-F7D4-4170-BB58-369FB5BC001D}"/>
              </a:ext>
            </a:extLst>
          </p:cNvPr>
          <p:cNvPicPr>
            <a:picLocks noChangeAspect="1"/>
          </p:cNvPicPr>
          <p:nvPr userDrawn="1"/>
        </p:nvPicPr>
        <p:blipFill>
          <a:blip r:embed="rId2"/>
          <a:srcRect r="56200"/>
          <a:stretch>
            <a:fillRect/>
          </a:stretch>
        </p:blipFill>
        <p:spPr bwMode="auto">
          <a:xfrm>
            <a:off x="10704513" y="496888"/>
            <a:ext cx="1155700" cy="476250"/>
          </a:xfrm>
          <a:prstGeom prst="rect">
            <a:avLst/>
          </a:prstGeom>
          <a:noFill/>
          <a:ln>
            <a:noFill/>
          </a:ln>
          <a:effectLst>
            <a:outerShdw blurRad="50800" dist="101600" dir="1800003" algn="l" rotWithShape="0">
              <a:srgbClr val="808080">
                <a:alpha val="39998"/>
              </a:srgbClr>
            </a:outerShdw>
          </a:effectLst>
        </p:spPr>
      </p:pic>
      <p:sp>
        <p:nvSpPr>
          <p:cNvPr id="5" name="矩形 4">
            <a:extLst>
              <a:ext uri="{FF2B5EF4-FFF2-40B4-BE49-F238E27FC236}">
                <a16:creationId xmlns:a16="http://schemas.microsoft.com/office/drawing/2014/main" id="{6D06615B-5772-4D38-91B5-7426C033A361}"/>
              </a:ext>
            </a:extLst>
          </p:cNvPr>
          <p:cNvSpPr/>
          <p:nvPr userDrawn="1"/>
        </p:nvSpPr>
        <p:spPr>
          <a:xfrm>
            <a:off x="336550" y="374650"/>
            <a:ext cx="211138" cy="720725"/>
          </a:xfrm>
          <a:prstGeom prst="rect">
            <a:avLst/>
          </a:prstGeom>
          <a:solidFill>
            <a:srgbClr val="19AB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ctr" eaLnBrk="1" hangingPunct="1">
              <a:defRPr/>
            </a:pPr>
            <a:endParaRPr lang="zh-CN" altLang="en-US" noProof="1">
              <a:solidFill>
                <a:srgbClr val="605E5E"/>
              </a:solidFill>
            </a:endParaRPr>
          </a:p>
        </p:txBody>
      </p:sp>
      <p:pic>
        <p:nvPicPr>
          <p:cNvPr id="6" name="图片 49">
            <a:extLst>
              <a:ext uri="{FF2B5EF4-FFF2-40B4-BE49-F238E27FC236}">
                <a16:creationId xmlns:a16="http://schemas.microsoft.com/office/drawing/2014/main" id="{2D575860-9D09-410A-9702-4877146DC885}"/>
              </a:ext>
            </a:extLst>
          </p:cNvPr>
          <p:cNvPicPr>
            <a:picLocks noChangeAspect="1"/>
          </p:cNvPicPr>
          <p:nvPr/>
        </p:nvPicPr>
        <p:blipFill>
          <a:blip r:embed="rId3" cstate="print">
            <a:duotone>
              <a:prstClr val="black"/>
              <a:schemeClr val="accent3">
                <a:tint val="45000"/>
                <a:satMod val="400000"/>
              </a:schemeClr>
            </a:duotone>
          </a:blip>
          <a:srcRect/>
          <a:stretch>
            <a:fillRect/>
          </a:stretch>
        </p:blipFill>
        <p:spPr bwMode="auto">
          <a:xfrm>
            <a:off x="7834352" y="632914"/>
            <a:ext cx="203727" cy="203738"/>
          </a:xfrm>
          <a:prstGeom prst="rect">
            <a:avLst/>
          </a:prstGeom>
          <a:noFill/>
          <a:ln w="9525">
            <a:noFill/>
            <a:miter lim="800000"/>
            <a:headEnd/>
            <a:tailEnd/>
          </a:ln>
        </p:spPr>
      </p:pic>
      <p:pic>
        <p:nvPicPr>
          <p:cNvPr id="7" name="图片 47">
            <a:extLst>
              <a:ext uri="{FF2B5EF4-FFF2-40B4-BE49-F238E27FC236}">
                <a16:creationId xmlns:a16="http://schemas.microsoft.com/office/drawing/2014/main" id="{598A7362-D9B5-4EDF-B867-427ADFA8C4BB}"/>
              </a:ext>
            </a:extLst>
          </p:cNvPr>
          <p:cNvPicPr>
            <a:picLocks noChangeAspect="1"/>
          </p:cNvPicPr>
          <p:nvPr/>
        </p:nvPicPr>
        <p:blipFill>
          <a:blip r:embed="rId4" cstate="print">
            <a:duotone>
              <a:prstClr val="black"/>
              <a:schemeClr val="accent3">
                <a:tint val="45000"/>
                <a:satMod val="400000"/>
              </a:schemeClr>
            </a:duotone>
          </a:blip>
          <a:srcRect/>
          <a:stretch>
            <a:fillRect/>
          </a:stretch>
        </p:blipFill>
        <p:spPr bwMode="auto">
          <a:xfrm>
            <a:off x="9000626" y="632914"/>
            <a:ext cx="203727" cy="203738"/>
          </a:xfrm>
          <a:prstGeom prst="rect">
            <a:avLst/>
          </a:prstGeom>
          <a:noFill/>
          <a:ln w="9525">
            <a:noFill/>
            <a:miter lim="800000"/>
            <a:headEnd/>
            <a:tailEnd/>
          </a:ln>
        </p:spPr>
      </p:pic>
      <p:sp>
        <p:nvSpPr>
          <p:cNvPr id="8" name="椭圆 7">
            <a:extLst>
              <a:ext uri="{FF2B5EF4-FFF2-40B4-BE49-F238E27FC236}">
                <a16:creationId xmlns:a16="http://schemas.microsoft.com/office/drawing/2014/main" id="{BCBA930D-7AC8-405A-B7FC-06B8FB40A41C}"/>
              </a:ext>
            </a:extLst>
          </p:cNvPr>
          <p:cNvSpPr/>
          <p:nvPr userDrawn="1"/>
        </p:nvSpPr>
        <p:spPr bwMode="auto">
          <a:xfrm>
            <a:off x="8875713" y="508000"/>
            <a:ext cx="454025" cy="454025"/>
          </a:xfrm>
          <a:prstGeom prst="ellipse">
            <a:avLst/>
          </a:prstGeom>
          <a:noFill/>
          <a:ln w="28575">
            <a:solidFill>
              <a:schemeClr val="tx1">
                <a:lumMod val="95000"/>
                <a:lumOff val="5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ctr" eaLnBrk="1" hangingPunct="1">
              <a:defRPr/>
            </a:pPr>
            <a:endParaRPr lang="zh-CN" altLang="en-US" noProof="1">
              <a:solidFill>
                <a:srgbClr val="605E5E"/>
              </a:solidFill>
            </a:endParaRPr>
          </a:p>
        </p:txBody>
      </p:sp>
      <p:pic>
        <p:nvPicPr>
          <p:cNvPr id="9" name="图片 45">
            <a:extLst>
              <a:ext uri="{FF2B5EF4-FFF2-40B4-BE49-F238E27FC236}">
                <a16:creationId xmlns:a16="http://schemas.microsoft.com/office/drawing/2014/main" id="{53528796-7AFD-4D7C-9F47-F5608BF336CA}"/>
              </a:ext>
            </a:extLst>
          </p:cNvPr>
          <p:cNvPicPr>
            <a:picLocks noChangeAspect="1"/>
          </p:cNvPicPr>
          <p:nvPr/>
        </p:nvPicPr>
        <p:blipFill>
          <a:blip r:embed="rId5" cstate="print">
            <a:duotone>
              <a:prstClr val="black"/>
              <a:schemeClr val="accent3">
                <a:tint val="45000"/>
                <a:satMod val="400000"/>
              </a:schemeClr>
            </a:duotone>
          </a:blip>
          <a:srcRect/>
          <a:stretch>
            <a:fillRect/>
          </a:stretch>
        </p:blipFill>
        <p:spPr bwMode="auto">
          <a:xfrm>
            <a:off x="10159977" y="632914"/>
            <a:ext cx="203727" cy="203738"/>
          </a:xfrm>
          <a:prstGeom prst="rect">
            <a:avLst/>
          </a:prstGeom>
          <a:noFill/>
          <a:ln w="9525">
            <a:noFill/>
            <a:miter lim="800000"/>
            <a:headEnd/>
            <a:tailEnd/>
          </a:ln>
        </p:spPr>
      </p:pic>
      <p:sp>
        <p:nvSpPr>
          <p:cNvPr id="10" name="椭圆 9">
            <a:extLst>
              <a:ext uri="{FF2B5EF4-FFF2-40B4-BE49-F238E27FC236}">
                <a16:creationId xmlns:a16="http://schemas.microsoft.com/office/drawing/2014/main" id="{683DEC6C-EF14-4731-8F03-843983B45200}"/>
              </a:ext>
            </a:extLst>
          </p:cNvPr>
          <p:cNvSpPr/>
          <p:nvPr userDrawn="1"/>
        </p:nvSpPr>
        <p:spPr bwMode="auto">
          <a:xfrm>
            <a:off x="10034588" y="508000"/>
            <a:ext cx="454025" cy="454025"/>
          </a:xfrm>
          <a:prstGeom prst="ellipse">
            <a:avLst/>
          </a:prstGeom>
          <a:noFill/>
          <a:ln w="28575">
            <a:solidFill>
              <a:schemeClr val="tx1">
                <a:lumMod val="95000"/>
                <a:lumOff val="5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ctr" eaLnBrk="1" hangingPunct="1">
              <a:defRPr/>
            </a:pPr>
            <a:endParaRPr lang="zh-CN" altLang="en-US" noProof="1">
              <a:solidFill>
                <a:srgbClr val="605E5E"/>
              </a:solidFill>
            </a:endParaRPr>
          </a:p>
        </p:txBody>
      </p:sp>
      <p:pic>
        <p:nvPicPr>
          <p:cNvPr id="11" name="图片 43">
            <a:extLst>
              <a:ext uri="{FF2B5EF4-FFF2-40B4-BE49-F238E27FC236}">
                <a16:creationId xmlns:a16="http://schemas.microsoft.com/office/drawing/2014/main" id="{A53B7AEA-03C3-4D40-94AD-D68A62AE5527}"/>
              </a:ext>
            </a:extLst>
          </p:cNvPr>
          <p:cNvPicPr>
            <a:picLocks noChangeAspect="1"/>
          </p:cNvPicPr>
          <p:nvPr/>
        </p:nvPicPr>
        <p:blipFill>
          <a:blip r:embed="rId6" cstate="print">
            <a:duotone>
              <a:prstClr val="black"/>
              <a:schemeClr val="accent3">
                <a:tint val="45000"/>
                <a:satMod val="400000"/>
              </a:schemeClr>
            </a:duotone>
          </a:blip>
          <a:srcRect/>
          <a:stretch>
            <a:fillRect/>
          </a:stretch>
        </p:blipFill>
        <p:spPr bwMode="auto">
          <a:xfrm>
            <a:off x="8417171" y="632914"/>
            <a:ext cx="211282" cy="203738"/>
          </a:xfrm>
          <a:prstGeom prst="rect">
            <a:avLst/>
          </a:prstGeom>
          <a:noFill/>
          <a:ln w="9525">
            <a:noFill/>
            <a:miter lim="800000"/>
            <a:headEnd/>
            <a:tailEnd/>
          </a:ln>
        </p:spPr>
      </p:pic>
      <p:sp>
        <p:nvSpPr>
          <p:cNvPr id="12" name="椭圆 11">
            <a:extLst>
              <a:ext uri="{FF2B5EF4-FFF2-40B4-BE49-F238E27FC236}">
                <a16:creationId xmlns:a16="http://schemas.microsoft.com/office/drawing/2014/main" id="{FAC698BF-3DB7-4C42-B98E-1CF7B2032DEC}"/>
              </a:ext>
            </a:extLst>
          </p:cNvPr>
          <p:cNvSpPr/>
          <p:nvPr userDrawn="1"/>
        </p:nvSpPr>
        <p:spPr bwMode="auto">
          <a:xfrm>
            <a:off x="8294688" y="508000"/>
            <a:ext cx="454025" cy="454025"/>
          </a:xfrm>
          <a:prstGeom prst="ellipse">
            <a:avLst/>
          </a:prstGeom>
          <a:noFill/>
          <a:ln w="28575">
            <a:solidFill>
              <a:schemeClr val="tx1">
                <a:lumMod val="95000"/>
                <a:lumOff val="5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ctr" eaLnBrk="1" hangingPunct="1">
              <a:defRPr/>
            </a:pPr>
            <a:endParaRPr lang="zh-CN" altLang="en-US" noProof="1">
              <a:solidFill>
                <a:srgbClr val="605E5E"/>
              </a:solidFill>
            </a:endParaRPr>
          </a:p>
        </p:txBody>
      </p:sp>
      <p:sp>
        <p:nvSpPr>
          <p:cNvPr id="13" name="椭圆 12">
            <a:extLst>
              <a:ext uri="{FF2B5EF4-FFF2-40B4-BE49-F238E27FC236}">
                <a16:creationId xmlns:a16="http://schemas.microsoft.com/office/drawing/2014/main" id="{2FE615A1-3893-4A0D-AC99-1F6A50033683}"/>
              </a:ext>
            </a:extLst>
          </p:cNvPr>
          <p:cNvSpPr/>
          <p:nvPr userDrawn="1"/>
        </p:nvSpPr>
        <p:spPr bwMode="auto">
          <a:xfrm>
            <a:off x="7708900" y="508000"/>
            <a:ext cx="454025" cy="454025"/>
          </a:xfrm>
          <a:prstGeom prst="ellipse">
            <a:avLst/>
          </a:prstGeom>
          <a:noFill/>
          <a:ln w="2857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ctr" eaLnBrk="1" hangingPunct="1">
              <a:defRPr/>
            </a:pPr>
            <a:endParaRPr lang="zh-CN" altLang="en-US" noProof="1">
              <a:solidFill>
                <a:srgbClr val="605E5E"/>
              </a:solidFill>
            </a:endParaRPr>
          </a:p>
        </p:txBody>
      </p:sp>
      <p:pic>
        <p:nvPicPr>
          <p:cNvPr id="14" name="图片 39">
            <a:extLst>
              <a:ext uri="{FF2B5EF4-FFF2-40B4-BE49-F238E27FC236}">
                <a16:creationId xmlns:a16="http://schemas.microsoft.com/office/drawing/2014/main" id="{0C3811E5-0178-4670-AFCC-830519B5B56C}"/>
              </a:ext>
            </a:extLst>
          </p:cNvPr>
          <p:cNvPicPr>
            <a:picLocks noChangeAspect="1"/>
          </p:cNvPicPr>
          <p:nvPr/>
        </p:nvPicPr>
        <p:blipFill>
          <a:blip r:embed="rId7" cstate="print">
            <a:duotone>
              <a:prstClr val="black"/>
              <a:schemeClr val="accent3">
                <a:tint val="45000"/>
                <a:satMod val="400000"/>
              </a:schemeClr>
            </a:duotone>
          </a:blip>
          <a:srcRect/>
          <a:stretch>
            <a:fillRect/>
          </a:stretch>
        </p:blipFill>
        <p:spPr bwMode="auto">
          <a:xfrm>
            <a:off x="9580296" y="632914"/>
            <a:ext cx="203727" cy="203738"/>
          </a:xfrm>
          <a:prstGeom prst="rect">
            <a:avLst/>
          </a:prstGeom>
          <a:noFill/>
          <a:ln w="9525">
            <a:noFill/>
            <a:miter lim="800000"/>
            <a:headEnd/>
            <a:tailEnd/>
          </a:ln>
        </p:spPr>
      </p:pic>
      <p:sp>
        <p:nvSpPr>
          <p:cNvPr id="15" name="椭圆 14">
            <a:extLst>
              <a:ext uri="{FF2B5EF4-FFF2-40B4-BE49-F238E27FC236}">
                <a16:creationId xmlns:a16="http://schemas.microsoft.com/office/drawing/2014/main" id="{C524B277-C0FA-48A2-96B5-83F4D1910F4F}"/>
              </a:ext>
            </a:extLst>
          </p:cNvPr>
          <p:cNvSpPr/>
          <p:nvPr userDrawn="1"/>
        </p:nvSpPr>
        <p:spPr bwMode="auto">
          <a:xfrm>
            <a:off x="9455150" y="508000"/>
            <a:ext cx="454025" cy="454025"/>
          </a:xfrm>
          <a:prstGeom prst="ellipse">
            <a:avLst/>
          </a:prstGeom>
          <a:noFill/>
          <a:ln w="28575">
            <a:solidFill>
              <a:schemeClr val="tx1">
                <a:lumMod val="95000"/>
                <a:lumOff val="5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ctr" eaLnBrk="1" hangingPunct="1">
              <a:defRPr/>
            </a:pPr>
            <a:endParaRPr lang="zh-CN" altLang="en-US" noProof="1">
              <a:solidFill>
                <a:srgbClr val="605E5E"/>
              </a:solidFill>
            </a:endParaRPr>
          </a:p>
        </p:txBody>
      </p:sp>
      <p:sp>
        <p:nvSpPr>
          <p:cNvPr id="16" name="椭圆 15">
            <a:extLst>
              <a:ext uri="{FF2B5EF4-FFF2-40B4-BE49-F238E27FC236}">
                <a16:creationId xmlns:a16="http://schemas.microsoft.com/office/drawing/2014/main" id="{7D2799E3-128A-412D-95D5-A61B404DA4C9}"/>
              </a:ext>
            </a:extLst>
          </p:cNvPr>
          <p:cNvSpPr/>
          <p:nvPr userDrawn="1"/>
        </p:nvSpPr>
        <p:spPr>
          <a:xfrm>
            <a:off x="7708900" y="508000"/>
            <a:ext cx="454025" cy="454025"/>
          </a:xfrm>
          <a:prstGeom prst="ellipse">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ctr" eaLnBrk="1" hangingPunct="1">
              <a:defRPr/>
            </a:pPr>
            <a:endParaRPr lang="zh-CN" altLang="en-US" noProof="1">
              <a:solidFill>
                <a:srgbClr val="605E5E"/>
              </a:solidFill>
            </a:endParaRPr>
          </a:p>
        </p:txBody>
      </p:sp>
      <p:sp>
        <p:nvSpPr>
          <p:cNvPr id="2" name="标题 1"/>
          <p:cNvSpPr>
            <a:spLocks noGrp="1"/>
          </p:cNvSpPr>
          <p:nvPr>
            <p:ph type="title"/>
          </p:nvPr>
        </p:nvSpPr>
        <p:spPr>
          <a:xfrm>
            <a:off x="666663" y="352200"/>
            <a:ext cx="9962223" cy="765175"/>
          </a:xfrm>
          <a:prstGeom prst="rect">
            <a:avLst/>
          </a:prstGeom>
        </p:spPr>
        <p:txBody>
          <a:bodyPr/>
          <a:lstStyle>
            <a:lvl1pPr>
              <a:defRPr sz="4000" b="1">
                <a:solidFill>
                  <a:srgbClr val="605E5E"/>
                </a:solidFill>
                <a:latin typeface="Microsoft YaHei" panose="020B0503020204020204" pitchFamily="34" charset="-122"/>
                <a:ea typeface="Microsoft YaHei" panose="020B0503020204020204" pitchFamily="34" charset="-122"/>
              </a:defRPr>
            </a:lvl1pPr>
          </a:lstStyle>
          <a:p>
            <a:r>
              <a:rPr lang="zh-CN" altLang="en-US" noProof="1"/>
              <a:t>单击此处编辑母版标题样式</a:t>
            </a:r>
          </a:p>
        </p:txBody>
      </p:sp>
      <p:sp>
        <p:nvSpPr>
          <p:cNvPr id="17" name="Date Placeholder 5">
            <a:extLst>
              <a:ext uri="{FF2B5EF4-FFF2-40B4-BE49-F238E27FC236}">
                <a16:creationId xmlns:a16="http://schemas.microsoft.com/office/drawing/2014/main" id="{AE5DDD4D-02E7-4FC5-9C4A-9540E6A38EA3}"/>
              </a:ext>
            </a:extLst>
          </p:cNvPr>
          <p:cNvSpPr>
            <a:spLocks noGrp="1"/>
          </p:cNvSpPr>
          <p:nvPr>
            <p:ph type="dt" sz="half" idx="10"/>
          </p:nvPr>
        </p:nvSpPr>
        <p:spPr/>
        <p:txBody>
          <a:bodyPr/>
          <a:lstStyle>
            <a:lvl1pPr>
              <a:defRPr/>
            </a:lvl1pPr>
          </a:lstStyle>
          <a:p>
            <a:pPr>
              <a:defRPr/>
            </a:pPr>
            <a:endParaRPr lang="zh-CN" altLang="en-US"/>
          </a:p>
        </p:txBody>
      </p:sp>
      <p:sp>
        <p:nvSpPr>
          <p:cNvPr id="18" name="Footer Placeholder 6">
            <a:extLst>
              <a:ext uri="{FF2B5EF4-FFF2-40B4-BE49-F238E27FC236}">
                <a16:creationId xmlns:a16="http://schemas.microsoft.com/office/drawing/2014/main" id="{DE397042-8DA5-490B-97C8-09EDFBA94301}"/>
              </a:ext>
            </a:extLst>
          </p:cNvPr>
          <p:cNvSpPr>
            <a:spLocks noGrp="1"/>
          </p:cNvSpPr>
          <p:nvPr>
            <p:ph type="ftr" sz="quarter" idx="11"/>
          </p:nvPr>
        </p:nvSpPr>
        <p:spPr/>
        <p:txBody>
          <a:bodyPr/>
          <a:lstStyle>
            <a:lvl1pPr>
              <a:defRPr/>
            </a:lvl1pPr>
          </a:lstStyle>
          <a:p>
            <a:pPr>
              <a:defRPr/>
            </a:pPr>
            <a:endParaRPr lang="zh-CN" altLang="en-US"/>
          </a:p>
        </p:txBody>
      </p:sp>
      <p:sp>
        <p:nvSpPr>
          <p:cNvPr id="19" name="Slide Number Placeholder 7">
            <a:extLst>
              <a:ext uri="{FF2B5EF4-FFF2-40B4-BE49-F238E27FC236}">
                <a16:creationId xmlns:a16="http://schemas.microsoft.com/office/drawing/2014/main" id="{582F3DB7-9917-482F-89E7-70001549CC63}"/>
              </a:ext>
            </a:extLst>
          </p:cNvPr>
          <p:cNvSpPr>
            <a:spLocks noGrp="1"/>
          </p:cNvSpPr>
          <p:nvPr>
            <p:ph type="sldNum" sz="quarter" idx="12"/>
          </p:nvPr>
        </p:nvSpPr>
        <p:spPr/>
        <p:txBody>
          <a:bodyPr/>
          <a:lstStyle>
            <a:lvl1pPr>
              <a:defRPr smtClean="0"/>
            </a:lvl1pPr>
          </a:lstStyle>
          <a:p>
            <a:pPr>
              <a:defRPr/>
            </a:pPr>
            <a:fld id="{98AF937D-3E11-4775-A148-B3A72A2D4D2C}" type="slidenum">
              <a:rPr lang="zh-CN" altLang="en-US"/>
              <a:pPr>
                <a:defRPr/>
              </a:pPr>
              <a:t>‹#›</a:t>
            </a:fld>
            <a:endParaRPr lang="zh-CN" altLang="en-US"/>
          </a:p>
        </p:txBody>
      </p:sp>
    </p:spTree>
    <p:extLst>
      <p:ext uri="{BB962C8B-B14F-4D97-AF65-F5344CB8AC3E}">
        <p14:creationId xmlns:p14="http://schemas.microsoft.com/office/powerpoint/2010/main" val="2839822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Line 467">
            <a:extLst>
              <a:ext uri="{FF2B5EF4-FFF2-40B4-BE49-F238E27FC236}">
                <a16:creationId xmlns:a16="http://schemas.microsoft.com/office/drawing/2014/main" id="{3A1C0AC4-A375-4BF4-8975-E7261CF7EC74}"/>
              </a:ext>
            </a:extLst>
          </p:cNvPr>
          <p:cNvSpPr>
            <a:spLocks noChangeShapeType="1"/>
          </p:cNvSpPr>
          <p:nvPr userDrawn="1"/>
        </p:nvSpPr>
        <p:spPr bwMode="auto">
          <a:xfrm flipV="1">
            <a:off x="623888" y="952500"/>
            <a:ext cx="10971212" cy="20638"/>
          </a:xfrm>
          <a:prstGeom prst="line">
            <a:avLst/>
          </a:prstGeom>
          <a:noFill/>
          <a:ln w="34925" cap="rnd">
            <a:solidFill>
              <a:schemeClr val="tx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 name="Oval 461">
            <a:extLst>
              <a:ext uri="{FF2B5EF4-FFF2-40B4-BE49-F238E27FC236}">
                <a16:creationId xmlns:a16="http://schemas.microsoft.com/office/drawing/2014/main" id="{A81DB11E-3691-4581-A775-DCEE3269F5E8}"/>
              </a:ext>
            </a:extLst>
          </p:cNvPr>
          <p:cNvSpPr>
            <a:spLocks noChangeArrowheads="1"/>
          </p:cNvSpPr>
          <p:nvPr userDrawn="1"/>
        </p:nvSpPr>
        <p:spPr bwMode="auto">
          <a:xfrm>
            <a:off x="10401300" y="6443663"/>
            <a:ext cx="203200" cy="152400"/>
          </a:xfrm>
          <a:prstGeom prst="ellipse">
            <a:avLst/>
          </a:prstGeom>
          <a:solidFill>
            <a:schemeClr val="fo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4" name="Oval 462">
            <a:extLst>
              <a:ext uri="{FF2B5EF4-FFF2-40B4-BE49-F238E27FC236}">
                <a16:creationId xmlns:a16="http://schemas.microsoft.com/office/drawing/2014/main" id="{0FBA0447-D37D-48C5-B31E-C9BDEAB9E552}"/>
              </a:ext>
            </a:extLst>
          </p:cNvPr>
          <p:cNvSpPr>
            <a:spLocks noChangeArrowheads="1"/>
          </p:cNvSpPr>
          <p:nvPr userDrawn="1"/>
        </p:nvSpPr>
        <p:spPr bwMode="auto">
          <a:xfrm>
            <a:off x="10696575" y="6443663"/>
            <a:ext cx="203200" cy="152400"/>
          </a:xfrm>
          <a:prstGeom prst="ellipse">
            <a:avLst/>
          </a:prstGeom>
          <a:solidFill>
            <a:schemeClr va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5" name="Oval 463">
            <a:extLst>
              <a:ext uri="{FF2B5EF4-FFF2-40B4-BE49-F238E27FC236}">
                <a16:creationId xmlns:a16="http://schemas.microsoft.com/office/drawing/2014/main" id="{56694949-E426-4873-94A0-8DD5761E1400}"/>
              </a:ext>
            </a:extLst>
          </p:cNvPr>
          <p:cNvSpPr>
            <a:spLocks noChangeArrowheads="1"/>
          </p:cNvSpPr>
          <p:nvPr userDrawn="1"/>
        </p:nvSpPr>
        <p:spPr bwMode="auto">
          <a:xfrm>
            <a:off x="11001375" y="6443663"/>
            <a:ext cx="203200" cy="152400"/>
          </a:xfrm>
          <a:prstGeom prst="ellipse">
            <a:avLst/>
          </a:prstGeom>
          <a:solidFill>
            <a:schemeClr val="accent2"/>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6" name="Oval 464">
            <a:extLst>
              <a:ext uri="{FF2B5EF4-FFF2-40B4-BE49-F238E27FC236}">
                <a16:creationId xmlns:a16="http://schemas.microsoft.com/office/drawing/2014/main" id="{8BAB2479-E2B8-45C1-B0E3-68DAEB4BA226}"/>
              </a:ext>
            </a:extLst>
          </p:cNvPr>
          <p:cNvSpPr>
            <a:spLocks noChangeArrowheads="1"/>
          </p:cNvSpPr>
          <p:nvPr userDrawn="1"/>
        </p:nvSpPr>
        <p:spPr bwMode="auto">
          <a:xfrm>
            <a:off x="11306175" y="6443663"/>
            <a:ext cx="203200" cy="152400"/>
          </a:xfrm>
          <a:prstGeom prst="ellipse">
            <a:avLst/>
          </a:prstGeom>
          <a:solidFill>
            <a:schemeClr val="accent1"/>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7" name="Rectangle 306">
            <a:extLst>
              <a:ext uri="{FF2B5EF4-FFF2-40B4-BE49-F238E27FC236}">
                <a16:creationId xmlns:a16="http://schemas.microsoft.com/office/drawing/2014/main" id="{677420E3-3410-49C7-B578-3CC3E4333FB1}"/>
              </a:ext>
            </a:extLst>
          </p:cNvPr>
          <p:cNvSpPr>
            <a:spLocks noChangeArrowheads="1"/>
          </p:cNvSpPr>
          <p:nvPr userDrawn="1"/>
        </p:nvSpPr>
        <p:spPr bwMode="auto">
          <a:xfrm>
            <a:off x="4165600" y="6245225"/>
            <a:ext cx="3859213"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ctr" eaLnBrk="1" hangingPunct="1">
              <a:defRPr/>
            </a:pPr>
            <a:endParaRPr lang="en-US" altLang="zh-CN" sz="1400">
              <a:latin typeface="Arial" panose="020B0604020202020204" pitchFamily="34" charset="0"/>
            </a:endParaRPr>
          </a:p>
        </p:txBody>
      </p:sp>
      <p:sp>
        <p:nvSpPr>
          <p:cNvPr id="8" name="Rectangle 307">
            <a:extLst>
              <a:ext uri="{FF2B5EF4-FFF2-40B4-BE49-F238E27FC236}">
                <a16:creationId xmlns:a16="http://schemas.microsoft.com/office/drawing/2014/main" id="{83CA0060-E3E1-4628-BD2E-60E6BDC8E4AF}"/>
              </a:ext>
            </a:extLst>
          </p:cNvPr>
          <p:cNvSpPr>
            <a:spLocks noChangeArrowheads="1"/>
          </p:cNvSpPr>
          <p:nvPr userDrawn="1"/>
        </p:nvSpPr>
        <p:spPr bwMode="auto">
          <a:xfrm>
            <a:off x="8736013" y="6245225"/>
            <a:ext cx="2844800"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zh-CN" sz="1400">
              <a:latin typeface="Arial" panose="020B0604020202020204" pitchFamily="34" charset="0"/>
            </a:endParaRPr>
          </a:p>
        </p:txBody>
      </p:sp>
      <p:sp>
        <p:nvSpPr>
          <p:cNvPr id="9" name="Rectangle 305">
            <a:extLst>
              <a:ext uri="{FF2B5EF4-FFF2-40B4-BE49-F238E27FC236}">
                <a16:creationId xmlns:a16="http://schemas.microsoft.com/office/drawing/2014/main" id="{8F880760-A21F-4CA3-B384-952C6EBB5F60}"/>
              </a:ext>
            </a:extLst>
          </p:cNvPr>
          <p:cNvSpPr>
            <a:spLocks noChangeArrowheads="1"/>
          </p:cNvSpPr>
          <p:nvPr userDrawn="1"/>
        </p:nvSpPr>
        <p:spPr bwMode="auto">
          <a:xfrm>
            <a:off x="609600" y="6245225"/>
            <a:ext cx="2844800"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eaLnBrk="1" hangingPunct="1">
              <a:defRPr/>
            </a:pPr>
            <a:endParaRPr lang="en-US" altLang="zh-CN" sz="1400">
              <a:latin typeface="Arial" panose="020B0604020202020204" pitchFamily="34" charset="0"/>
            </a:endParaRPr>
          </a:p>
        </p:txBody>
      </p:sp>
      <p:sp>
        <p:nvSpPr>
          <p:cNvPr id="10" name="Text Box 468">
            <a:extLst>
              <a:ext uri="{FF2B5EF4-FFF2-40B4-BE49-F238E27FC236}">
                <a16:creationId xmlns:a16="http://schemas.microsoft.com/office/drawing/2014/main" id="{BE93436B-BC6D-4CAA-9B81-0E361348E1C4}"/>
              </a:ext>
            </a:extLst>
          </p:cNvPr>
          <p:cNvSpPr txBox="1">
            <a:spLocks noChangeArrowheads="1"/>
          </p:cNvSpPr>
          <p:nvPr userDrawn="1"/>
        </p:nvSpPr>
        <p:spPr bwMode="auto">
          <a:xfrm>
            <a:off x="10514013" y="595313"/>
            <a:ext cx="1160462" cy="307975"/>
          </a:xfrm>
          <a:prstGeom prst="rect">
            <a:avLst/>
          </a:prstGeom>
          <a:noFill/>
          <a:ln>
            <a:noFill/>
          </a:ln>
        </p:spPr>
        <p:txBody>
          <a:bodyPr>
            <a:spAutoFit/>
          </a:bodyPr>
          <a:lstStyle>
            <a:lvl1pPr eaLnBrk="0" hangingPunct="0">
              <a:defRPr>
                <a:solidFill>
                  <a:schemeClr val="tx1"/>
                </a:solidFill>
                <a:latin typeface="Calibri" pitchFamily="34" charset="0"/>
                <a:ea typeface="SimSun" pitchFamily="2" charset="-122"/>
              </a:defRPr>
            </a:lvl1pPr>
            <a:lvl2pPr marL="742950" indent="-285750" eaLnBrk="0" hangingPunct="0">
              <a:defRPr>
                <a:solidFill>
                  <a:schemeClr val="tx1"/>
                </a:solidFill>
                <a:latin typeface="Calibri" pitchFamily="34" charset="0"/>
                <a:ea typeface="SimSun" pitchFamily="2" charset="-122"/>
              </a:defRPr>
            </a:lvl2pPr>
            <a:lvl3pPr marL="1143000" indent="-228600" eaLnBrk="0" hangingPunct="0">
              <a:defRPr>
                <a:solidFill>
                  <a:schemeClr val="tx1"/>
                </a:solidFill>
                <a:latin typeface="Calibri" pitchFamily="34" charset="0"/>
                <a:ea typeface="SimSun" pitchFamily="2" charset="-122"/>
              </a:defRPr>
            </a:lvl3pPr>
            <a:lvl4pPr marL="1600200" indent="-228600" eaLnBrk="0" hangingPunct="0">
              <a:defRPr>
                <a:solidFill>
                  <a:schemeClr val="tx1"/>
                </a:solidFill>
                <a:latin typeface="Calibri" pitchFamily="34" charset="0"/>
                <a:ea typeface="SimSun" pitchFamily="2" charset="-122"/>
              </a:defRPr>
            </a:lvl4pPr>
            <a:lvl5pPr marL="2057400" indent="-228600" eaLnBrk="0" hangingPunct="0">
              <a:defRPr>
                <a:solidFill>
                  <a:schemeClr val="tx1"/>
                </a:solidFill>
                <a:latin typeface="Calibri" pitchFamily="34" charset="0"/>
                <a:ea typeface="SimSun" pitchFamily="2" charset="-122"/>
              </a:defRPr>
            </a:lvl5pPr>
            <a:lvl6pPr marL="2514600" indent="-228600" eaLnBrk="0" fontAlgn="base" hangingPunct="0">
              <a:spcBef>
                <a:spcPct val="0"/>
              </a:spcBef>
              <a:spcAft>
                <a:spcPct val="0"/>
              </a:spcAft>
              <a:defRPr>
                <a:solidFill>
                  <a:schemeClr val="tx1"/>
                </a:solidFill>
                <a:latin typeface="Calibri" pitchFamily="34" charset="0"/>
                <a:ea typeface="SimSun" pitchFamily="2" charset="-122"/>
              </a:defRPr>
            </a:lvl6pPr>
            <a:lvl7pPr marL="2971800" indent="-228600" eaLnBrk="0" fontAlgn="base" hangingPunct="0">
              <a:spcBef>
                <a:spcPct val="0"/>
              </a:spcBef>
              <a:spcAft>
                <a:spcPct val="0"/>
              </a:spcAft>
              <a:defRPr>
                <a:solidFill>
                  <a:schemeClr val="tx1"/>
                </a:solidFill>
                <a:latin typeface="Calibri" pitchFamily="34" charset="0"/>
                <a:ea typeface="SimSun" pitchFamily="2" charset="-122"/>
              </a:defRPr>
            </a:lvl7pPr>
            <a:lvl8pPr marL="3429000" indent="-228600" eaLnBrk="0" fontAlgn="base" hangingPunct="0">
              <a:spcBef>
                <a:spcPct val="0"/>
              </a:spcBef>
              <a:spcAft>
                <a:spcPct val="0"/>
              </a:spcAft>
              <a:defRPr>
                <a:solidFill>
                  <a:schemeClr val="tx1"/>
                </a:solidFill>
                <a:latin typeface="Calibri" pitchFamily="34" charset="0"/>
                <a:ea typeface="SimSun" pitchFamily="2" charset="-122"/>
              </a:defRPr>
            </a:lvl8pPr>
            <a:lvl9pPr marL="3886200" indent="-228600" eaLnBrk="0" fontAlgn="base" hangingPunct="0">
              <a:spcBef>
                <a:spcPct val="0"/>
              </a:spcBef>
              <a:spcAft>
                <a:spcPct val="0"/>
              </a:spcAft>
              <a:defRPr>
                <a:solidFill>
                  <a:schemeClr val="tx1"/>
                </a:solidFill>
                <a:latin typeface="Calibri" pitchFamily="34" charset="0"/>
                <a:ea typeface="SimSun" pitchFamily="2" charset="-122"/>
              </a:defRPr>
            </a:lvl9pPr>
          </a:lstStyle>
          <a:p>
            <a:pPr algn="ctr" eaLnBrk="1" hangingPunct="1">
              <a:spcBef>
                <a:spcPct val="50000"/>
              </a:spcBef>
              <a:defRPr/>
            </a:pPr>
            <a:r>
              <a:rPr lang="en-US" altLang="zh-CN" sz="1400" i="1">
                <a:solidFill>
                  <a:srgbClr val="003E6C"/>
                </a:solidFill>
                <a:latin typeface="Arial" pitchFamily="34" charset="0"/>
              </a:rPr>
              <a:t>BAC</a:t>
            </a:r>
          </a:p>
        </p:txBody>
      </p:sp>
      <p:sp>
        <p:nvSpPr>
          <p:cNvPr id="11" name="Oval 461">
            <a:extLst>
              <a:ext uri="{FF2B5EF4-FFF2-40B4-BE49-F238E27FC236}">
                <a16:creationId xmlns:a16="http://schemas.microsoft.com/office/drawing/2014/main" id="{CC100A01-45B8-4CC5-B190-4E239C664251}"/>
              </a:ext>
            </a:extLst>
          </p:cNvPr>
          <p:cNvSpPr>
            <a:spLocks noChangeArrowheads="1"/>
          </p:cNvSpPr>
          <p:nvPr userDrawn="1"/>
        </p:nvSpPr>
        <p:spPr bwMode="auto">
          <a:xfrm>
            <a:off x="22594888" y="6443663"/>
            <a:ext cx="203200" cy="152400"/>
          </a:xfrm>
          <a:prstGeom prst="ellipse">
            <a:avLst/>
          </a:prstGeom>
          <a:solidFill>
            <a:schemeClr val="fo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12" name="Oval 462">
            <a:extLst>
              <a:ext uri="{FF2B5EF4-FFF2-40B4-BE49-F238E27FC236}">
                <a16:creationId xmlns:a16="http://schemas.microsoft.com/office/drawing/2014/main" id="{3444F30A-A28C-4C31-8D41-36D0B23FF547}"/>
              </a:ext>
            </a:extLst>
          </p:cNvPr>
          <p:cNvSpPr>
            <a:spLocks noChangeArrowheads="1"/>
          </p:cNvSpPr>
          <p:nvPr userDrawn="1"/>
        </p:nvSpPr>
        <p:spPr bwMode="auto">
          <a:xfrm>
            <a:off x="22888575" y="6443663"/>
            <a:ext cx="203200" cy="152400"/>
          </a:xfrm>
          <a:prstGeom prst="ellipse">
            <a:avLst/>
          </a:prstGeom>
          <a:solidFill>
            <a:schemeClr va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13" name="Oval 463">
            <a:extLst>
              <a:ext uri="{FF2B5EF4-FFF2-40B4-BE49-F238E27FC236}">
                <a16:creationId xmlns:a16="http://schemas.microsoft.com/office/drawing/2014/main" id="{2E6F8DB2-2CDF-467A-A5A6-435EAD3551F0}"/>
              </a:ext>
            </a:extLst>
          </p:cNvPr>
          <p:cNvSpPr>
            <a:spLocks noChangeArrowheads="1"/>
          </p:cNvSpPr>
          <p:nvPr userDrawn="1"/>
        </p:nvSpPr>
        <p:spPr bwMode="auto">
          <a:xfrm>
            <a:off x="23193375" y="6443663"/>
            <a:ext cx="203200" cy="152400"/>
          </a:xfrm>
          <a:prstGeom prst="ellipse">
            <a:avLst/>
          </a:prstGeom>
          <a:solidFill>
            <a:schemeClr val="accent2"/>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14" name="Oval 464">
            <a:extLst>
              <a:ext uri="{FF2B5EF4-FFF2-40B4-BE49-F238E27FC236}">
                <a16:creationId xmlns:a16="http://schemas.microsoft.com/office/drawing/2014/main" id="{849C2BDC-FA63-4CA0-926D-69CF5D796715}"/>
              </a:ext>
            </a:extLst>
          </p:cNvPr>
          <p:cNvSpPr>
            <a:spLocks noChangeArrowheads="1"/>
          </p:cNvSpPr>
          <p:nvPr userDrawn="1"/>
        </p:nvSpPr>
        <p:spPr bwMode="auto">
          <a:xfrm>
            <a:off x="23498175" y="6443663"/>
            <a:ext cx="203200" cy="152400"/>
          </a:xfrm>
          <a:prstGeom prst="ellipse">
            <a:avLst/>
          </a:prstGeom>
          <a:solidFill>
            <a:schemeClr val="accent1"/>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15" name="Rectangle 427">
            <a:extLst>
              <a:ext uri="{FF2B5EF4-FFF2-40B4-BE49-F238E27FC236}">
                <a16:creationId xmlns:a16="http://schemas.microsoft.com/office/drawing/2014/main" id="{0299895F-2103-446E-B84D-ECA0A4C4D688}"/>
              </a:ext>
            </a:extLst>
          </p:cNvPr>
          <p:cNvSpPr txBox="1">
            <a:spLocks noChangeArrowheads="1"/>
          </p:cNvSpPr>
          <p:nvPr userDrawn="1"/>
        </p:nvSpPr>
        <p:spPr bwMode="auto">
          <a:xfrm>
            <a:off x="8736013" y="6245225"/>
            <a:ext cx="2844800"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fld id="{458CC4FD-5C92-4282-9BEF-EAFB9379A8D9}" type="slidenum">
              <a:rPr lang="en-US" altLang="zh-CN" sz="1400" smtClean="0">
                <a:latin typeface="Arial" panose="020B0604020202020204" pitchFamily="34" charset="0"/>
              </a:rPr>
              <a:pPr algn="r" eaLnBrk="1" hangingPunct="1">
                <a:defRPr/>
              </a:pPr>
              <a:t>‹#›</a:t>
            </a:fld>
            <a:endParaRPr lang="en-US" altLang="zh-CN" sz="1400">
              <a:latin typeface="Arial" panose="020B0604020202020204" pitchFamily="34" charset="0"/>
            </a:endParaRPr>
          </a:p>
        </p:txBody>
      </p:sp>
      <p:sp>
        <p:nvSpPr>
          <p:cNvPr id="16" name="页脚占位符 4">
            <a:extLst>
              <a:ext uri="{FF2B5EF4-FFF2-40B4-BE49-F238E27FC236}">
                <a16:creationId xmlns:a16="http://schemas.microsoft.com/office/drawing/2014/main" id="{7C5ADFFE-22CF-43B8-8541-456666B0C1F6}"/>
              </a:ext>
            </a:extLst>
          </p:cNvPr>
          <p:cNvSpPr>
            <a:spLocks noGrp="1"/>
          </p:cNvSpPr>
          <p:nvPr>
            <p:ph type="ftr" sz="quarter" idx="10"/>
          </p:nvPr>
        </p:nvSpPr>
        <p:spPr/>
        <p:txBody>
          <a:bodyPr/>
          <a:lstStyle>
            <a:lvl1pPr>
              <a:defRPr/>
            </a:lvl1pPr>
          </a:lstStyle>
          <a:p>
            <a:pPr>
              <a:defRPr/>
            </a:pPr>
            <a:endParaRPr lang="zh-CN" altLang="en-US"/>
          </a:p>
        </p:txBody>
      </p:sp>
      <p:sp>
        <p:nvSpPr>
          <p:cNvPr id="17" name="灯片编号占位符 5">
            <a:extLst>
              <a:ext uri="{FF2B5EF4-FFF2-40B4-BE49-F238E27FC236}">
                <a16:creationId xmlns:a16="http://schemas.microsoft.com/office/drawing/2014/main" id="{B7EE8597-745E-4F42-9232-4CEDB8840163}"/>
              </a:ext>
            </a:extLst>
          </p:cNvPr>
          <p:cNvSpPr>
            <a:spLocks noGrp="1"/>
          </p:cNvSpPr>
          <p:nvPr>
            <p:ph type="sldNum" sz="quarter" idx="11"/>
          </p:nvPr>
        </p:nvSpPr>
        <p:spPr/>
        <p:txBody>
          <a:bodyPr/>
          <a:lstStyle>
            <a:lvl1pPr>
              <a:defRPr smtClean="0"/>
            </a:lvl1pPr>
          </a:lstStyle>
          <a:p>
            <a:pPr>
              <a:defRPr/>
            </a:pPr>
            <a:fld id="{0AE388E6-483D-4970-9247-DABFB60EFC2D}" type="slidenum">
              <a:rPr lang="zh-CN" altLang="en-US"/>
              <a:pPr>
                <a:defRPr/>
              </a:pPr>
              <a:t>‹#›</a:t>
            </a:fld>
            <a:endParaRPr lang="zh-CN" altLang="en-US"/>
          </a:p>
        </p:txBody>
      </p:sp>
      <p:sp>
        <p:nvSpPr>
          <p:cNvPr id="18" name="Date Placeholder 1">
            <a:extLst>
              <a:ext uri="{FF2B5EF4-FFF2-40B4-BE49-F238E27FC236}">
                <a16:creationId xmlns:a16="http://schemas.microsoft.com/office/drawing/2014/main" id="{B8FD4EF2-EBE4-464F-ABD0-DC8D4F6DCCB5}"/>
              </a:ext>
            </a:extLst>
          </p:cNvPr>
          <p:cNvSpPr>
            <a:spLocks noGrp="1"/>
          </p:cNvSpPr>
          <p:nvPr>
            <p:ph type="dt" sz="half" idx="12"/>
          </p:nvPr>
        </p:nvSpPr>
        <p:spPr/>
        <p:txBody>
          <a:bodyPr/>
          <a:lstStyle>
            <a:lvl1pPr>
              <a:defRPr/>
            </a:lvl1pPr>
          </a:lstStyle>
          <a:p>
            <a:pPr>
              <a:defRPr/>
            </a:pPr>
            <a:endParaRPr lang="zh-CN" altLang="en-US"/>
          </a:p>
        </p:txBody>
      </p:sp>
    </p:spTree>
    <p:extLst>
      <p:ext uri="{BB962C8B-B14F-4D97-AF65-F5344CB8AC3E}">
        <p14:creationId xmlns:p14="http://schemas.microsoft.com/office/powerpoint/2010/main" val="845116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Line 467">
            <a:extLst>
              <a:ext uri="{FF2B5EF4-FFF2-40B4-BE49-F238E27FC236}">
                <a16:creationId xmlns:a16="http://schemas.microsoft.com/office/drawing/2014/main" id="{4EAACCBF-84FA-4D1A-BF38-2DCA3EF5CE86}"/>
              </a:ext>
            </a:extLst>
          </p:cNvPr>
          <p:cNvSpPr>
            <a:spLocks noChangeShapeType="1"/>
          </p:cNvSpPr>
          <p:nvPr userDrawn="1"/>
        </p:nvSpPr>
        <p:spPr bwMode="auto">
          <a:xfrm flipV="1">
            <a:off x="623888" y="952500"/>
            <a:ext cx="10971212" cy="20638"/>
          </a:xfrm>
          <a:prstGeom prst="line">
            <a:avLst/>
          </a:prstGeom>
          <a:noFill/>
          <a:ln w="34925" cap="rnd">
            <a:solidFill>
              <a:schemeClr val="tx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 name="Oval 461">
            <a:extLst>
              <a:ext uri="{FF2B5EF4-FFF2-40B4-BE49-F238E27FC236}">
                <a16:creationId xmlns:a16="http://schemas.microsoft.com/office/drawing/2014/main" id="{337561EE-17BC-420E-A3EF-E1E637749A7A}"/>
              </a:ext>
            </a:extLst>
          </p:cNvPr>
          <p:cNvSpPr>
            <a:spLocks noChangeArrowheads="1"/>
          </p:cNvSpPr>
          <p:nvPr userDrawn="1"/>
        </p:nvSpPr>
        <p:spPr bwMode="auto">
          <a:xfrm>
            <a:off x="10401300" y="6443663"/>
            <a:ext cx="203200" cy="152400"/>
          </a:xfrm>
          <a:prstGeom prst="ellipse">
            <a:avLst/>
          </a:prstGeom>
          <a:solidFill>
            <a:schemeClr val="fo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4" name="Oval 462">
            <a:extLst>
              <a:ext uri="{FF2B5EF4-FFF2-40B4-BE49-F238E27FC236}">
                <a16:creationId xmlns:a16="http://schemas.microsoft.com/office/drawing/2014/main" id="{1DA28E2F-898C-40F8-803E-53FD9731BC8B}"/>
              </a:ext>
            </a:extLst>
          </p:cNvPr>
          <p:cNvSpPr>
            <a:spLocks noChangeArrowheads="1"/>
          </p:cNvSpPr>
          <p:nvPr userDrawn="1"/>
        </p:nvSpPr>
        <p:spPr bwMode="auto">
          <a:xfrm>
            <a:off x="10696575" y="6443663"/>
            <a:ext cx="203200" cy="152400"/>
          </a:xfrm>
          <a:prstGeom prst="ellipse">
            <a:avLst/>
          </a:prstGeom>
          <a:solidFill>
            <a:schemeClr va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5" name="Oval 463">
            <a:extLst>
              <a:ext uri="{FF2B5EF4-FFF2-40B4-BE49-F238E27FC236}">
                <a16:creationId xmlns:a16="http://schemas.microsoft.com/office/drawing/2014/main" id="{8EF037EE-8228-4784-98A1-F68A9B8B85FA}"/>
              </a:ext>
            </a:extLst>
          </p:cNvPr>
          <p:cNvSpPr>
            <a:spLocks noChangeArrowheads="1"/>
          </p:cNvSpPr>
          <p:nvPr userDrawn="1"/>
        </p:nvSpPr>
        <p:spPr bwMode="auto">
          <a:xfrm>
            <a:off x="11001375" y="6443663"/>
            <a:ext cx="203200" cy="152400"/>
          </a:xfrm>
          <a:prstGeom prst="ellipse">
            <a:avLst/>
          </a:prstGeom>
          <a:solidFill>
            <a:schemeClr val="accent2"/>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6" name="Oval 464">
            <a:extLst>
              <a:ext uri="{FF2B5EF4-FFF2-40B4-BE49-F238E27FC236}">
                <a16:creationId xmlns:a16="http://schemas.microsoft.com/office/drawing/2014/main" id="{678C4C3B-05E6-4496-9662-65CF8CC8A142}"/>
              </a:ext>
            </a:extLst>
          </p:cNvPr>
          <p:cNvSpPr>
            <a:spLocks noChangeArrowheads="1"/>
          </p:cNvSpPr>
          <p:nvPr userDrawn="1"/>
        </p:nvSpPr>
        <p:spPr bwMode="auto">
          <a:xfrm>
            <a:off x="11306175" y="6443663"/>
            <a:ext cx="203200" cy="152400"/>
          </a:xfrm>
          <a:prstGeom prst="ellipse">
            <a:avLst/>
          </a:prstGeom>
          <a:solidFill>
            <a:schemeClr val="accent1"/>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7" name="Rectangle 306">
            <a:extLst>
              <a:ext uri="{FF2B5EF4-FFF2-40B4-BE49-F238E27FC236}">
                <a16:creationId xmlns:a16="http://schemas.microsoft.com/office/drawing/2014/main" id="{19828729-4649-459B-B60F-E08A3C0D6C68}"/>
              </a:ext>
            </a:extLst>
          </p:cNvPr>
          <p:cNvSpPr>
            <a:spLocks noChangeArrowheads="1"/>
          </p:cNvSpPr>
          <p:nvPr userDrawn="1"/>
        </p:nvSpPr>
        <p:spPr bwMode="auto">
          <a:xfrm>
            <a:off x="4165600" y="6245225"/>
            <a:ext cx="3859213"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ctr" eaLnBrk="1" hangingPunct="1">
              <a:defRPr/>
            </a:pPr>
            <a:endParaRPr lang="en-US" altLang="zh-CN" sz="1400">
              <a:latin typeface="Arial" panose="020B0604020202020204" pitchFamily="34" charset="0"/>
            </a:endParaRPr>
          </a:p>
        </p:txBody>
      </p:sp>
      <p:sp>
        <p:nvSpPr>
          <p:cNvPr id="8" name="Rectangle 307">
            <a:extLst>
              <a:ext uri="{FF2B5EF4-FFF2-40B4-BE49-F238E27FC236}">
                <a16:creationId xmlns:a16="http://schemas.microsoft.com/office/drawing/2014/main" id="{ED3D650E-AA02-4014-A53F-0A391EE3784D}"/>
              </a:ext>
            </a:extLst>
          </p:cNvPr>
          <p:cNvSpPr>
            <a:spLocks noChangeArrowheads="1"/>
          </p:cNvSpPr>
          <p:nvPr userDrawn="1"/>
        </p:nvSpPr>
        <p:spPr bwMode="auto">
          <a:xfrm>
            <a:off x="8736013" y="6245225"/>
            <a:ext cx="2844800"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zh-CN" sz="1400">
              <a:latin typeface="Arial" panose="020B0604020202020204" pitchFamily="34" charset="0"/>
            </a:endParaRPr>
          </a:p>
        </p:txBody>
      </p:sp>
      <p:sp>
        <p:nvSpPr>
          <p:cNvPr id="9" name="Rectangle 305">
            <a:extLst>
              <a:ext uri="{FF2B5EF4-FFF2-40B4-BE49-F238E27FC236}">
                <a16:creationId xmlns:a16="http://schemas.microsoft.com/office/drawing/2014/main" id="{7B1900A2-D319-4C7D-825F-DBE3DBD3CD0A}"/>
              </a:ext>
            </a:extLst>
          </p:cNvPr>
          <p:cNvSpPr>
            <a:spLocks noChangeArrowheads="1"/>
          </p:cNvSpPr>
          <p:nvPr userDrawn="1"/>
        </p:nvSpPr>
        <p:spPr bwMode="auto">
          <a:xfrm>
            <a:off x="609600" y="6245225"/>
            <a:ext cx="2844800"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eaLnBrk="1" hangingPunct="1">
              <a:defRPr/>
            </a:pPr>
            <a:endParaRPr lang="en-US" altLang="zh-CN" sz="1400">
              <a:latin typeface="Arial" panose="020B0604020202020204" pitchFamily="34" charset="0"/>
            </a:endParaRPr>
          </a:p>
        </p:txBody>
      </p:sp>
      <p:sp>
        <p:nvSpPr>
          <p:cNvPr id="10" name="Text Box 468">
            <a:extLst>
              <a:ext uri="{FF2B5EF4-FFF2-40B4-BE49-F238E27FC236}">
                <a16:creationId xmlns:a16="http://schemas.microsoft.com/office/drawing/2014/main" id="{0E1B3FEB-A463-497B-944B-96048A0EE44A}"/>
              </a:ext>
            </a:extLst>
          </p:cNvPr>
          <p:cNvSpPr txBox="1">
            <a:spLocks noChangeArrowheads="1"/>
          </p:cNvSpPr>
          <p:nvPr userDrawn="1"/>
        </p:nvSpPr>
        <p:spPr bwMode="auto">
          <a:xfrm>
            <a:off x="10514013" y="595313"/>
            <a:ext cx="1160462" cy="307975"/>
          </a:xfrm>
          <a:prstGeom prst="rect">
            <a:avLst/>
          </a:prstGeom>
          <a:noFill/>
          <a:ln>
            <a:noFill/>
          </a:ln>
        </p:spPr>
        <p:txBody>
          <a:bodyPr>
            <a:spAutoFit/>
          </a:bodyPr>
          <a:lstStyle>
            <a:lvl1pPr eaLnBrk="0" hangingPunct="0">
              <a:defRPr>
                <a:solidFill>
                  <a:schemeClr val="tx1"/>
                </a:solidFill>
                <a:latin typeface="Calibri" pitchFamily="34" charset="0"/>
                <a:ea typeface="SimSun" pitchFamily="2" charset="-122"/>
              </a:defRPr>
            </a:lvl1pPr>
            <a:lvl2pPr marL="742950" indent="-285750" eaLnBrk="0" hangingPunct="0">
              <a:defRPr>
                <a:solidFill>
                  <a:schemeClr val="tx1"/>
                </a:solidFill>
                <a:latin typeface="Calibri" pitchFamily="34" charset="0"/>
                <a:ea typeface="SimSun" pitchFamily="2" charset="-122"/>
              </a:defRPr>
            </a:lvl2pPr>
            <a:lvl3pPr marL="1143000" indent="-228600" eaLnBrk="0" hangingPunct="0">
              <a:defRPr>
                <a:solidFill>
                  <a:schemeClr val="tx1"/>
                </a:solidFill>
                <a:latin typeface="Calibri" pitchFamily="34" charset="0"/>
                <a:ea typeface="SimSun" pitchFamily="2" charset="-122"/>
              </a:defRPr>
            </a:lvl3pPr>
            <a:lvl4pPr marL="1600200" indent="-228600" eaLnBrk="0" hangingPunct="0">
              <a:defRPr>
                <a:solidFill>
                  <a:schemeClr val="tx1"/>
                </a:solidFill>
                <a:latin typeface="Calibri" pitchFamily="34" charset="0"/>
                <a:ea typeface="SimSun" pitchFamily="2" charset="-122"/>
              </a:defRPr>
            </a:lvl4pPr>
            <a:lvl5pPr marL="2057400" indent="-228600" eaLnBrk="0" hangingPunct="0">
              <a:defRPr>
                <a:solidFill>
                  <a:schemeClr val="tx1"/>
                </a:solidFill>
                <a:latin typeface="Calibri" pitchFamily="34" charset="0"/>
                <a:ea typeface="SimSun" pitchFamily="2" charset="-122"/>
              </a:defRPr>
            </a:lvl5pPr>
            <a:lvl6pPr marL="2514600" indent="-228600" eaLnBrk="0" fontAlgn="base" hangingPunct="0">
              <a:spcBef>
                <a:spcPct val="0"/>
              </a:spcBef>
              <a:spcAft>
                <a:spcPct val="0"/>
              </a:spcAft>
              <a:defRPr>
                <a:solidFill>
                  <a:schemeClr val="tx1"/>
                </a:solidFill>
                <a:latin typeface="Calibri" pitchFamily="34" charset="0"/>
                <a:ea typeface="SimSun" pitchFamily="2" charset="-122"/>
              </a:defRPr>
            </a:lvl6pPr>
            <a:lvl7pPr marL="2971800" indent="-228600" eaLnBrk="0" fontAlgn="base" hangingPunct="0">
              <a:spcBef>
                <a:spcPct val="0"/>
              </a:spcBef>
              <a:spcAft>
                <a:spcPct val="0"/>
              </a:spcAft>
              <a:defRPr>
                <a:solidFill>
                  <a:schemeClr val="tx1"/>
                </a:solidFill>
                <a:latin typeface="Calibri" pitchFamily="34" charset="0"/>
                <a:ea typeface="SimSun" pitchFamily="2" charset="-122"/>
              </a:defRPr>
            </a:lvl7pPr>
            <a:lvl8pPr marL="3429000" indent="-228600" eaLnBrk="0" fontAlgn="base" hangingPunct="0">
              <a:spcBef>
                <a:spcPct val="0"/>
              </a:spcBef>
              <a:spcAft>
                <a:spcPct val="0"/>
              </a:spcAft>
              <a:defRPr>
                <a:solidFill>
                  <a:schemeClr val="tx1"/>
                </a:solidFill>
                <a:latin typeface="Calibri" pitchFamily="34" charset="0"/>
                <a:ea typeface="SimSun" pitchFamily="2" charset="-122"/>
              </a:defRPr>
            </a:lvl8pPr>
            <a:lvl9pPr marL="3886200" indent="-228600" eaLnBrk="0" fontAlgn="base" hangingPunct="0">
              <a:spcBef>
                <a:spcPct val="0"/>
              </a:spcBef>
              <a:spcAft>
                <a:spcPct val="0"/>
              </a:spcAft>
              <a:defRPr>
                <a:solidFill>
                  <a:schemeClr val="tx1"/>
                </a:solidFill>
                <a:latin typeface="Calibri" pitchFamily="34" charset="0"/>
                <a:ea typeface="SimSun" pitchFamily="2" charset="-122"/>
              </a:defRPr>
            </a:lvl9pPr>
          </a:lstStyle>
          <a:p>
            <a:pPr algn="ctr" eaLnBrk="1" hangingPunct="1">
              <a:spcBef>
                <a:spcPct val="50000"/>
              </a:spcBef>
              <a:defRPr/>
            </a:pPr>
            <a:r>
              <a:rPr lang="en-US" altLang="zh-CN" sz="1400" i="1">
                <a:solidFill>
                  <a:srgbClr val="003E6C"/>
                </a:solidFill>
                <a:latin typeface="Arial" pitchFamily="34" charset="0"/>
              </a:rPr>
              <a:t>BAC</a:t>
            </a:r>
          </a:p>
        </p:txBody>
      </p:sp>
      <p:sp>
        <p:nvSpPr>
          <p:cNvPr id="11" name="Oval 461">
            <a:extLst>
              <a:ext uri="{FF2B5EF4-FFF2-40B4-BE49-F238E27FC236}">
                <a16:creationId xmlns:a16="http://schemas.microsoft.com/office/drawing/2014/main" id="{158C08C8-A498-4C16-A3DC-492ECFC8FB23}"/>
              </a:ext>
            </a:extLst>
          </p:cNvPr>
          <p:cNvSpPr>
            <a:spLocks noChangeArrowheads="1"/>
          </p:cNvSpPr>
          <p:nvPr userDrawn="1"/>
        </p:nvSpPr>
        <p:spPr bwMode="auto">
          <a:xfrm>
            <a:off x="22594888" y="6443663"/>
            <a:ext cx="203200" cy="152400"/>
          </a:xfrm>
          <a:prstGeom prst="ellipse">
            <a:avLst/>
          </a:prstGeom>
          <a:solidFill>
            <a:schemeClr val="fo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12" name="Oval 462">
            <a:extLst>
              <a:ext uri="{FF2B5EF4-FFF2-40B4-BE49-F238E27FC236}">
                <a16:creationId xmlns:a16="http://schemas.microsoft.com/office/drawing/2014/main" id="{3B9B9725-C6A5-47C8-A5E8-8E06AD1390DE}"/>
              </a:ext>
            </a:extLst>
          </p:cNvPr>
          <p:cNvSpPr>
            <a:spLocks noChangeArrowheads="1"/>
          </p:cNvSpPr>
          <p:nvPr userDrawn="1"/>
        </p:nvSpPr>
        <p:spPr bwMode="auto">
          <a:xfrm>
            <a:off x="22888575" y="6443663"/>
            <a:ext cx="203200" cy="152400"/>
          </a:xfrm>
          <a:prstGeom prst="ellipse">
            <a:avLst/>
          </a:prstGeom>
          <a:solidFill>
            <a:schemeClr va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13" name="Oval 463">
            <a:extLst>
              <a:ext uri="{FF2B5EF4-FFF2-40B4-BE49-F238E27FC236}">
                <a16:creationId xmlns:a16="http://schemas.microsoft.com/office/drawing/2014/main" id="{2D0809BC-6417-4B26-ABA1-5EFA137CA751}"/>
              </a:ext>
            </a:extLst>
          </p:cNvPr>
          <p:cNvSpPr>
            <a:spLocks noChangeArrowheads="1"/>
          </p:cNvSpPr>
          <p:nvPr userDrawn="1"/>
        </p:nvSpPr>
        <p:spPr bwMode="auto">
          <a:xfrm>
            <a:off x="23193375" y="6443663"/>
            <a:ext cx="203200" cy="152400"/>
          </a:xfrm>
          <a:prstGeom prst="ellipse">
            <a:avLst/>
          </a:prstGeom>
          <a:solidFill>
            <a:schemeClr val="accent2"/>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14" name="Oval 464">
            <a:extLst>
              <a:ext uri="{FF2B5EF4-FFF2-40B4-BE49-F238E27FC236}">
                <a16:creationId xmlns:a16="http://schemas.microsoft.com/office/drawing/2014/main" id="{F3383FE4-7860-437D-9FCA-E73B19E39B67}"/>
              </a:ext>
            </a:extLst>
          </p:cNvPr>
          <p:cNvSpPr>
            <a:spLocks noChangeArrowheads="1"/>
          </p:cNvSpPr>
          <p:nvPr userDrawn="1"/>
        </p:nvSpPr>
        <p:spPr bwMode="auto">
          <a:xfrm>
            <a:off x="23498175" y="6443663"/>
            <a:ext cx="203200" cy="152400"/>
          </a:xfrm>
          <a:prstGeom prst="ellipse">
            <a:avLst/>
          </a:prstGeom>
          <a:solidFill>
            <a:schemeClr val="accent1"/>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15" name="Rectangle 427">
            <a:extLst>
              <a:ext uri="{FF2B5EF4-FFF2-40B4-BE49-F238E27FC236}">
                <a16:creationId xmlns:a16="http://schemas.microsoft.com/office/drawing/2014/main" id="{C78E4BC1-2F65-4960-ABB5-2556FB1AF06A}"/>
              </a:ext>
            </a:extLst>
          </p:cNvPr>
          <p:cNvSpPr txBox="1">
            <a:spLocks noChangeArrowheads="1"/>
          </p:cNvSpPr>
          <p:nvPr userDrawn="1"/>
        </p:nvSpPr>
        <p:spPr bwMode="auto">
          <a:xfrm>
            <a:off x="8736013" y="6245225"/>
            <a:ext cx="2844800"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fld id="{05245FF0-CBC0-489E-A5E8-8B07042982D1}" type="slidenum">
              <a:rPr lang="en-US" altLang="zh-CN" sz="1400" smtClean="0">
                <a:latin typeface="Arial" panose="020B0604020202020204" pitchFamily="34" charset="0"/>
              </a:rPr>
              <a:pPr algn="r" eaLnBrk="1" hangingPunct="1">
                <a:defRPr/>
              </a:pPr>
              <a:t>‹#›</a:t>
            </a:fld>
            <a:endParaRPr lang="en-US" altLang="zh-CN" sz="1400">
              <a:latin typeface="Arial" panose="020B0604020202020204" pitchFamily="34" charset="0"/>
            </a:endParaRPr>
          </a:p>
        </p:txBody>
      </p:sp>
      <p:sp>
        <p:nvSpPr>
          <p:cNvPr id="16" name="页脚占位符 4">
            <a:extLst>
              <a:ext uri="{FF2B5EF4-FFF2-40B4-BE49-F238E27FC236}">
                <a16:creationId xmlns:a16="http://schemas.microsoft.com/office/drawing/2014/main" id="{E792F9B5-471E-4E17-A294-E21E158ABE8C}"/>
              </a:ext>
            </a:extLst>
          </p:cNvPr>
          <p:cNvSpPr>
            <a:spLocks noGrp="1"/>
          </p:cNvSpPr>
          <p:nvPr>
            <p:ph type="ftr" sz="quarter" idx="10"/>
          </p:nvPr>
        </p:nvSpPr>
        <p:spPr/>
        <p:txBody>
          <a:bodyPr/>
          <a:lstStyle>
            <a:lvl1pPr>
              <a:defRPr/>
            </a:lvl1pPr>
          </a:lstStyle>
          <a:p>
            <a:pPr>
              <a:defRPr/>
            </a:pPr>
            <a:endParaRPr lang="zh-CN" altLang="en-US"/>
          </a:p>
        </p:txBody>
      </p:sp>
      <p:sp>
        <p:nvSpPr>
          <p:cNvPr id="17" name="灯片编号占位符 5">
            <a:extLst>
              <a:ext uri="{FF2B5EF4-FFF2-40B4-BE49-F238E27FC236}">
                <a16:creationId xmlns:a16="http://schemas.microsoft.com/office/drawing/2014/main" id="{A2643B46-A074-4AD5-9395-510A78F0EBF5}"/>
              </a:ext>
            </a:extLst>
          </p:cNvPr>
          <p:cNvSpPr>
            <a:spLocks noGrp="1"/>
          </p:cNvSpPr>
          <p:nvPr>
            <p:ph type="sldNum" sz="quarter" idx="11"/>
          </p:nvPr>
        </p:nvSpPr>
        <p:spPr/>
        <p:txBody>
          <a:bodyPr/>
          <a:lstStyle>
            <a:lvl1pPr>
              <a:defRPr smtClean="0"/>
            </a:lvl1pPr>
          </a:lstStyle>
          <a:p>
            <a:pPr>
              <a:defRPr/>
            </a:pPr>
            <a:fld id="{4DBEE9E9-2369-4A54-BE53-FDE9BF438450}" type="slidenum">
              <a:rPr lang="zh-CN" altLang="en-US"/>
              <a:pPr>
                <a:defRPr/>
              </a:pPr>
              <a:t>‹#›</a:t>
            </a:fld>
            <a:endParaRPr lang="zh-CN" altLang="en-US"/>
          </a:p>
        </p:txBody>
      </p:sp>
      <p:sp>
        <p:nvSpPr>
          <p:cNvPr id="18" name="Date Placeholder 1">
            <a:extLst>
              <a:ext uri="{FF2B5EF4-FFF2-40B4-BE49-F238E27FC236}">
                <a16:creationId xmlns:a16="http://schemas.microsoft.com/office/drawing/2014/main" id="{C994DE4C-7D30-46EC-912D-1603C2ABE006}"/>
              </a:ext>
            </a:extLst>
          </p:cNvPr>
          <p:cNvSpPr>
            <a:spLocks noGrp="1"/>
          </p:cNvSpPr>
          <p:nvPr>
            <p:ph type="dt" sz="half" idx="12"/>
          </p:nvPr>
        </p:nvSpPr>
        <p:spPr/>
        <p:txBody>
          <a:bodyPr/>
          <a:lstStyle>
            <a:lvl1pPr>
              <a:defRPr/>
            </a:lvl1pPr>
          </a:lstStyle>
          <a:p>
            <a:pPr>
              <a:defRPr/>
            </a:pPr>
            <a:endParaRPr lang="zh-CN" altLang="en-US"/>
          </a:p>
        </p:txBody>
      </p:sp>
    </p:spTree>
    <p:extLst>
      <p:ext uri="{BB962C8B-B14F-4D97-AF65-F5344CB8AC3E}">
        <p14:creationId xmlns:p14="http://schemas.microsoft.com/office/powerpoint/2010/main" val="320329836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
        <p:nvSpPr>
          <p:cNvPr id="2" name="Line 467">
            <a:extLst>
              <a:ext uri="{FF2B5EF4-FFF2-40B4-BE49-F238E27FC236}">
                <a16:creationId xmlns:a16="http://schemas.microsoft.com/office/drawing/2014/main" id="{1CAE85CD-1FDD-4B42-80A2-84A3ADF245BF}"/>
              </a:ext>
            </a:extLst>
          </p:cNvPr>
          <p:cNvSpPr>
            <a:spLocks noChangeShapeType="1"/>
          </p:cNvSpPr>
          <p:nvPr userDrawn="1"/>
        </p:nvSpPr>
        <p:spPr bwMode="auto">
          <a:xfrm flipV="1">
            <a:off x="623888" y="952500"/>
            <a:ext cx="10971212" cy="20638"/>
          </a:xfrm>
          <a:prstGeom prst="line">
            <a:avLst/>
          </a:prstGeom>
          <a:noFill/>
          <a:ln w="34925" cap="rnd">
            <a:solidFill>
              <a:schemeClr val="tx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 name="Oval 461">
            <a:extLst>
              <a:ext uri="{FF2B5EF4-FFF2-40B4-BE49-F238E27FC236}">
                <a16:creationId xmlns:a16="http://schemas.microsoft.com/office/drawing/2014/main" id="{DBD9D4D4-07CA-4A9E-BB11-B0D0B65A4805}"/>
              </a:ext>
            </a:extLst>
          </p:cNvPr>
          <p:cNvSpPr>
            <a:spLocks noChangeArrowheads="1"/>
          </p:cNvSpPr>
          <p:nvPr userDrawn="1"/>
        </p:nvSpPr>
        <p:spPr bwMode="auto">
          <a:xfrm>
            <a:off x="10401300" y="6443663"/>
            <a:ext cx="203200" cy="152400"/>
          </a:xfrm>
          <a:prstGeom prst="ellipse">
            <a:avLst/>
          </a:prstGeom>
          <a:solidFill>
            <a:schemeClr val="fo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4" name="Oval 462">
            <a:extLst>
              <a:ext uri="{FF2B5EF4-FFF2-40B4-BE49-F238E27FC236}">
                <a16:creationId xmlns:a16="http://schemas.microsoft.com/office/drawing/2014/main" id="{EF7BB3E7-5F44-403D-8E14-93EA841F2592}"/>
              </a:ext>
            </a:extLst>
          </p:cNvPr>
          <p:cNvSpPr>
            <a:spLocks noChangeArrowheads="1"/>
          </p:cNvSpPr>
          <p:nvPr userDrawn="1"/>
        </p:nvSpPr>
        <p:spPr bwMode="auto">
          <a:xfrm>
            <a:off x="10696575" y="6443663"/>
            <a:ext cx="203200" cy="152400"/>
          </a:xfrm>
          <a:prstGeom prst="ellipse">
            <a:avLst/>
          </a:prstGeom>
          <a:solidFill>
            <a:schemeClr va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5" name="Oval 463">
            <a:extLst>
              <a:ext uri="{FF2B5EF4-FFF2-40B4-BE49-F238E27FC236}">
                <a16:creationId xmlns:a16="http://schemas.microsoft.com/office/drawing/2014/main" id="{4656A221-6D06-44DE-B284-F9EE29493253}"/>
              </a:ext>
            </a:extLst>
          </p:cNvPr>
          <p:cNvSpPr>
            <a:spLocks noChangeArrowheads="1"/>
          </p:cNvSpPr>
          <p:nvPr userDrawn="1"/>
        </p:nvSpPr>
        <p:spPr bwMode="auto">
          <a:xfrm>
            <a:off x="11001375" y="6443663"/>
            <a:ext cx="203200" cy="152400"/>
          </a:xfrm>
          <a:prstGeom prst="ellipse">
            <a:avLst/>
          </a:prstGeom>
          <a:solidFill>
            <a:schemeClr val="accent2"/>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6" name="Oval 464">
            <a:extLst>
              <a:ext uri="{FF2B5EF4-FFF2-40B4-BE49-F238E27FC236}">
                <a16:creationId xmlns:a16="http://schemas.microsoft.com/office/drawing/2014/main" id="{A919033D-F418-4678-A981-FC025CDD8870}"/>
              </a:ext>
            </a:extLst>
          </p:cNvPr>
          <p:cNvSpPr>
            <a:spLocks noChangeArrowheads="1"/>
          </p:cNvSpPr>
          <p:nvPr userDrawn="1"/>
        </p:nvSpPr>
        <p:spPr bwMode="auto">
          <a:xfrm>
            <a:off x="11306175" y="6443663"/>
            <a:ext cx="203200" cy="152400"/>
          </a:xfrm>
          <a:prstGeom prst="ellipse">
            <a:avLst/>
          </a:prstGeom>
          <a:solidFill>
            <a:schemeClr val="accent1"/>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7" name="Rectangle 306">
            <a:extLst>
              <a:ext uri="{FF2B5EF4-FFF2-40B4-BE49-F238E27FC236}">
                <a16:creationId xmlns:a16="http://schemas.microsoft.com/office/drawing/2014/main" id="{7AB066B3-3EBC-4E1F-B368-F585837CD273}"/>
              </a:ext>
            </a:extLst>
          </p:cNvPr>
          <p:cNvSpPr>
            <a:spLocks noChangeArrowheads="1"/>
          </p:cNvSpPr>
          <p:nvPr userDrawn="1"/>
        </p:nvSpPr>
        <p:spPr bwMode="auto">
          <a:xfrm>
            <a:off x="4165600" y="6245225"/>
            <a:ext cx="3859213"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ctr" eaLnBrk="1" hangingPunct="1">
              <a:defRPr/>
            </a:pPr>
            <a:endParaRPr lang="en-US" altLang="zh-CN" sz="1400">
              <a:latin typeface="Arial" panose="020B0604020202020204" pitchFamily="34" charset="0"/>
            </a:endParaRPr>
          </a:p>
        </p:txBody>
      </p:sp>
      <p:sp>
        <p:nvSpPr>
          <p:cNvPr id="8" name="Rectangle 307">
            <a:extLst>
              <a:ext uri="{FF2B5EF4-FFF2-40B4-BE49-F238E27FC236}">
                <a16:creationId xmlns:a16="http://schemas.microsoft.com/office/drawing/2014/main" id="{D5E28E64-A4E0-4F3F-A66A-D5FA37847546}"/>
              </a:ext>
            </a:extLst>
          </p:cNvPr>
          <p:cNvSpPr>
            <a:spLocks noChangeArrowheads="1"/>
          </p:cNvSpPr>
          <p:nvPr userDrawn="1"/>
        </p:nvSpPr>
        <p:spPr bwMode="auto">
          <a:xfrm>
            <a:off x="8736013" y="6245225"/>
            <a:ext cx="2844800"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zh-CN" sz="1400">
              <a:latin typeface="Arial" panose="020B0604020202020204" pitchFamily="34" charset="0"/>
            </a:endParaRPr>
          </a:p>
        </p:txBody>
      </p:sp>
      <p:sp>
        <p:nvSpPr>
          <p:cNvPr id="9" name="Rectangle 305">
            <a:extLst>
              <a:ext uri="{FF2B5EF4-FFF2-40B4-BE49-F238E27FC236}">
                <a16:creationId xmlns:a16="http://schemas.microsoft.com/office/drawing/2014/main" id="{C6D17336-243A-4A8E-AD63-C4514BE95C9B}"/>
              </a:ext>
            </a:extLst>
          </p:cNvPr>
          <p:cNvSpPr>
            <a:spLocks noChangeArrowheads="1"/>
          </p:cNvSpPr>
          <p:nvPr userDrawn="1"/>
        </p:nvSpPr>
        <p:spPr bwMode="auto">
          <a:xfrm>
            <a:off x="609600" y="6245225"/>
            <a:ext cx="2844800"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eaLnBrk="1" hangingPunct="1">
              <a:defRPr/>
            </a:pPr>
            <a:endParaRPr lang="en-US" altLang="zh-CN" sz="1400">
              <a:latin typeface="Arial" panose="020B0604020202020204" pitchFamily="34" charset="0"/>
            </a:endParaRPr>
          </a:p>
        </p:txBody>
      </p:sp>
      <p:sp>
        <p:nvSpPr>
          <p:cNvPr id="10" name="Text Box 468">
            <a:extLst>
              <a:ext uri="{FF2B5EF4-FFF2-40B4-BE49-F238E27FC236}">
                <a16:creationId xmlns:a16="http://schemas.microsoft.com/office/drawing/2014/main" id="{4FAA14C6-9A52-4274-A90D-9F94BF816FD7}"/>
              </a:ext>
            </a:extLst>
          </p:cNvPr>
          <p:cNvSpPr txBox="1">
            <a:spLocks noChangeArrowheads="1"/>
          </p:cNvSpPr>
          <p:nvPr userDrawn="1"/>
        </p:nvSpPr>
        <p:spPr bwMode="auto">
          <a:xfrm>
            <a:off x="10514013" y="595313"/>
            <a:ext cx="1160462" cy="307975"/>
          </a:xfrm>
          <a:prstGeom prst="rect">
            <a:avLst/>
          </a:prstGeom>
          <a:noFill/>
          <a:ln>
            <a:noFill/>
          </a:ln>
        </p:spPr>
        <p:txBody>
          <a:bodyPr>
            <a:spAutoFit/>
          </a:bodyPr>
          <a:lstStyle>
            <a:lvl1pPr eaLnBrk="0" hangingPunct="0">
              <a:defRPr>
                <a:solidFill>
                  <a:schemeClr val="tx1"/>
                </a:solidFill>
                <a:latin typeface="Calibri" pitchFamily="34" charset="0"/>
                <a:ea typeface="SimSun" pitchFamily="2" charset="-122"/>
              </a:defRPr>
            </a:lvl1pPr>
            <a:lvl2pPr marL="742950" indent="-285750" eaLnBrk="0" hangingPunct="0">
              <a:defRPr>
                <a:solidFill>
                  <a:schemeClr val="tx1"/>
                </a:solidFill>
                <a:latin typeface="Calibri" pitchFamily="34" charset="0"/>
                <a:ea typeface="SimSun" pitchFamily="2" charset="-122"/>
              </a:defRPr>
            </a:lvl2pPr>
            <a:lvl3pPr marL="1143000" indent="-228600" eaLnBrk="0" hangingPunct="0">
              <a:defRPr>
                <a:solidFill>
                  <a:schemeClr val="tx1"/>
                </a:solidFill>
                <a:latin typeface="Calibri" pitchFamily="34" charset="0"/>
                <a:ea typeface="SimSun" pitchFamily="2" charset="-122"/>
              </a:defRPr>
            </a:lvl3pPr>
            <a:lvl4pPr marL="1600200" indent="-228600" eaLnBrk="0" hangingPunct="0">
              <a:defRPr>
                <a:solidFill>
                  <a:schemeClr val="tx1"/>
                </a:solidFill>
                <a:latin typeface="Calibri" pitchFamily="34" charset="0"/>
                <a:ea typeface="SimSun" pitchFamily="2" charset="-122"/>
              </a:defRPr>
            </a:lvl4pPr>
            <a:lvl5pPr marL="2057400" indent="-228600" eaLnBrk="0" hangingPunct="0">
              <a:defRPr>
                <a:solidFill>
                  <a:schemeClr val="tx1"/>
                </a:solidFill>
                <a:latin typeface="Calibri" pitchFamily="34" charset="0"/>
                <a:ea typeface="SimSun" pitchFamily="2" charset="-122"/>
              </a:defRPr>
            </a:lvl5pPr>
            <a:lvl6pPr marL="2514600" indent="-228600" eaLnBrk="0" fontAlgn="base" hangingPunct="0">
              <a:spcBef>
                <a:spcPct val="0"/>
              </a:spcBef>
              <a:spcAft>
                <a:spcPct val="0"/>
              </a:spcAft>
              <a:defRPr>
                <a:solidFill>
                  <a:schemeClr val="tx1"/>
                </a:solidFill>
                <a:latin typeface="Calibri" pitchFamily="34" charset="0"/>
                <a:ea typeface="SimSun" pitchFamily="2" charset="-122"/>
              </a:defRPr>
            </a:lvl6pPr>
            <a:lvl7pPr marL="2971800" indent="-228600" eaLnBrk="0" fontAlgn="base" hangingPunct="0">
              <a:spcBef>
                <a:spcPct val="0"/>
              </a:spcBef>
              <a:spcAft>
                <a:spcPct val="0"/>
              </a:spcAft>
              <a:defRPr>
                <a:solidFill>
                  <a:schemeClr val="tx1"/>
                </a:solidFill>
                <a:latin typeface="Calibri" pitchFamily="34" charset="0"/>
                <a:ea typeface="SimSun" pitchFamily="2" charset="-122"/>
              </a:defRPr>
            </a:lvl7pPr>
            <a:lvl8pPr marL="3429000" indent="-228600" eaLnBrk="0" fontAlgn="base" hangingPunct="0">
              <a:spcBef>
                <a:spcPct val="0"/>
              </a:spcBef>
              <a:spcAft>
                <a:spcPct val="0"/>
              </a:spcAft>
              <a:defRPr>
                <a:solidFill>
                  <a:schemeClr val="tx1"/>
                </a:solidFill>
                <a:latin typeface="Calibri" pitchFamily="34" charset="0"/>
                <a:ea typeface="SimSun" pitchFamily="2" charset="-122"/>
              </a:defRPr>
            </a:lvl8pPr>
            <a:lvl9pPr marL="3886200" indent="-228600" eaLnBrk="0" fontAlgn="base" hangingPunct="0">
              <a:spcBef>
                <a:spcPct val="0"/>
              </a:spcBef>
              <a:spcAft>
                <a:spcPct val="0"/>
              </a:spcAft>
              <a:defRPr>
                <a:solidFill>
                  <a:schemeClr val="tx1"/>
                </a:solidFill>
                <a:latin typeface="Calibri" pitchFamily="34" charset="0"/>
                <a:ea typeface="SimSun" pitchFamily="2" charset="-122"/>
              </a:defRPr>
            </a:lvl9pPr>
          </a:lstStyle>
          <a:p>
            <a:pPr algn="ctr" eaLnBrk="1" hangingPunct="1">
              <a:spcBef>
                <a:spcPct val="50000"/>
              </a:spcBef>
              <a:defRPr/>
            </a:pPr>
            <a:r>
              <a:rPr lang="en-US" altLang="zh-CN" sz="1400" i="1">
                <a:solidFill>
                  <a:srgbClr val="003E6C"/>
                </a:solidFill>
                <a:latin typeface="Arial" pitchFamily="34" charset="0"/>
              </a:rPr>
              <a:t>BAC</a:t>
            </a:r>
          </a:p>
        </p:txBody>
      </p:sp>
      <p:sp>
        <p:nvSpPr>
          <p:cNvPr id="11" name="Oval 461">
            <a:extLst>
              <a:ext uri="{FF2B5EF4-FFF2-40B4-BE49-F238E27FC236}">
                <a16:creationId xmlns:a16="http://schemas.microsoft.com/office/drawing/2014/main" id="{37659F8A-0B52-4178-A30B-BF2EFF3445CE}"/>
              </a:ext>
            </a:extLst>
          </p:cNvPr>
          <p:cNvSpPr>
            <a:spLocks noChangeArrowheads="1"/>
          </p:cNvSpPr>
          <p:nvPr userDrawn="1"/>
        </p:nvSpPr>
        <p:spPr bwMode="auto">
          <a:xfrm>
            <a:off x="22594888" y="6443663"/>
            <a:ext cx="203200" cy="152400"/>
          </a:xfrm>
          <a:prstGeom prst="ellipse">
            <a:avLst/>
          </a:prstGeom>
          <a:solidFill>
            <a:schemeClr val="fo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12" name="Oval 462">
            <a:extLst>
              <a:ext uri="{FF2B5EF4-FFF2-40B4-BE49-F238E27FC236}">
                <a16:creationId xmlns:a16="http://schemas.microsoft.com/office/drawing/2014/main" id="{FA85E9E8-E704-4679-8750-97768F4599C0}"/>
              </a:ext>
            </a:extLst>
          </p:cNvPr>
          <p:cNvSpPr>
            <a:spLocks noChangeArrowheads="1"/>
          </p:cNvSpPr>
          <p:nvPr userDrawn="1"/>
        </p:nvSpPr>
        <p:spPr bwMode="auto">
          <a:xfrm>
            <a:off x="22888575" y="6443663"/>
            <a:ext cx="203200" cy="152400"/>
          </a:xfrm>
          <a:prstGeom prst="ellipse">
            <a:avLst/>
          </a:prstGeom>
          <a:solidFill>
            <a:schemeClr va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13" name="Oval 463">
            <a:extLst>
              <a:ext uri="{FF2B5EF4-FFF2-40B4-BE49-F238E27FC236}">
                <a16:creationId xmlns:a16="http://schemas.microsoft.com/office/drawing/2014/main" id="{9B7E8B68-DA52-4E96-BBDB-8D23457E3DDF}"/>
              </a:ext>
            </a:extLst>
          </p:cNvPr>
          <p:cNvSpPr>
            <a:spLocks noChangeArrowheads="1"/>
          </p:cNvSpPr>
          <p:nvPr userDrawn="1"/>
        </p:nvSpPr>
        <p:spPr bwMode="auto">
          <a:xfrm>
            <a:off x="23193375" y="6443663"/>
            <a:ext cx="203200" cy="152400"/>
          </a:xfrm>
          <a:prstGeom prst="ellipse">
            <a:avLst/>
          </a:prstGeom>
          <a:solidFill>
            <a:schemeClr val="accent2"/>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14" name="Oval 464">
            <a:extLst>
              <a:ext uri="{FF2B5EF4-FFF2-40B4-BE49-F238E27FC236}">
                <a16:creationId xmlns:a16="http://schemas.microsoft.com/office/drawing/2014/main" id="{AD4E73BF-CCA4-4C69-BA53-FFF2157A4F8C}"/>
              </a:ext>
            </a:extLst>
          </p:cNvPr>
          <p:cNvSpPr>
            <a:spLocks noChangeArrowheads="1"/>
          </p:cNvSpPr>
          <p:nvPr userDrawn="1"/>
        </p:nvSpPr>
        <p:spPr bwMode="auto">
          <a:xfrm>
            <a:off x="23498175" y="6443663"/>
            <a:ext cx="203200" cy="152400"/>
          </a:xfrm>
          <a:prstGeom prst="ellipse">
            <a:avLst/>
          </a:prstGeom>
          <a:solidFill>
            <a:schemeClr val="accent1"/>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latin typeface="Arial" panose="020B0604020202020204" pitchFamily="34" charset="0"/>
            </a:endParaRPr>
          </a:p>
        </p:txBody>
      </p:sp>
      <p:sp>
        <p:nvSpPr>
          <p:cNvPr id="15" name="Rectangle 427">
            <a:extLst>
              <a:ext uri="{FF2B5EF4-FFF2-40B4-BE49-F238E27FC236}">
                <a16:creationId xmlns:a16="http://schemas.microsoft.com/office/drawing/2014/main" id="{74BFA285-5481-4793-8152-BD8CA35DCAAB}"/>
              </a:ext>
            </a:extLst>
          </p:cNvPr>
          <p:cNvSpPr txBox="1">
            <a:spLocks noChangeArrowheads="1"/>
          </p:cNvSpPr>
          <p:nvPr userDrawn="1"/>
        </p:nvSpPr>
        <p:spPr bwMode="auto">
          <a:xfrm>
            <a:off x="8736013" y="6245225"/>
            <a:ext cx="2844800"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fld id="{793020C6-A3DC-4E0E-B6FC-8B436B5CFA12}" type="slidenum">
              <a:rPr lang="en-US" altLang="zh-CN" sz="1400" smtClean="0">
                <a:latin typeface="Arial" panose="020B0604020202020204" pitchFamily="34" charset="0"/>
              </a:rPr>
              <a:pPr algn="r" eaLnBrk="1" hangingPunct="1">
                <a:defRPr/>
              </a:pPr>
              <a:t>‹#›</a:t>
            </a:fld>
            <a:endParaRPr lang="en-US" altLang="zh-CN" sz="1400">
              <a:latin typeface="Arial" panose="020B0604020202020204" pitchFamily="34" charset="0"/>
            </a:endParaRPr>
          </a:p>
        </p:txBody>
      </p:sp>
      <p:sp>
        <p:nvSpPr>
          <p:cNvPr id="16" name="页脚占位符 4">
            <a:extLst>
              <a:ext uri="{FF2B5EF4-FFF2-40B4-BE49-F238E27FC236}">
                <a16:creationId xmlns:a16="http://schemas.microsoft.com/office/drawing/2014/main" id="{26811C66-4D5E-43F3-87C6-8A256E6D94A6}"/>
              </a:ext>
            </a:extLst>
          </p:cNvPr>
          <p:cNvSpPr>
            <a:spLocks noGrp="1"/>
          </p:cNvSpPr>
          <p:nvPr>
            <p:ph type="ftr" sz="quarter" idx="10"/>
          </p:nvPr>
        </p:nvSpPr>
        <p:spPr/>
        <p:txBody>
          <a:bodyPr/>
          <a:lstStyle>
            <a:lvl1pPr>
              <a:defRPr/>
            </a:lvl1pPr>
          </a:lstStyle>
          <a:p>
            <a:pPr>
              <a:defRPr/>
            </a:pPr>
            <a:endParaRPr lang="zh-CN" altLang="en-US"/>
          </a:p>
        </p:txBody>
      </p:sp>
      <p:sp>
        <p:nvSpPr>
          <p:cNvPr id="17" name="灯片编号占位符 5">
            <a:extLst>
              <a:ext uri="{FF2B5EF4-FFF2-40B4-BE49-F238E27FC236}">
                <a16:creationId xmlns:a16="http://schemas.microsoft.com/office/drawing/2014/main" id="{5199DA1E-905E-46D2-BFA5-8F1FE2A46B14}"/>
              </a:ext>
            </a:extLst>
          </p:cNvPr>
          <p:cNvSpPr>
            <a:spLocks noGrp="1"/>
          </p:cNvSpPr>
          <p:nvPr>
            <p:ph type="sldNum" sz="quarter" idx="11"/>
          </p:nvPr>
        </p:nvSpPr>
        <p:spPr/>
        <p:txBody>
          <a:bodyPr/>
          <a:lstStyle>
            <a:lvl1pPr>
              <a:defRPr smtClean="0"/>
            </a:lvl1pPr>
          </a:lstStyle>
          <a:p>
            <a:pPr>
              <a:defRPr/>
            </a:pPr>
            <a:fld id="{3E2C1E5A-2FFD-4C63-AD57-4D070BC6CB20}" type="slidenum">
              <a:rPr lang="zh-CN" altLang="en-US"/>
              <a:pPr>
                <a:defRPr/>
              </a:pPr>
              <a:t>‹#›</a:t>
            </a:fld>
            <a:endParaRPr lang="zh-CN" altLang="en-US"/>
          </a:p>
        </p:txBody>
      </p:sp>
      <p:sp>
        <p:nvSpPr>
          <p:cNvPr id="18" name="Date Placeholder 1">
            <a:extLst>
              <a:ext uri="{FF2B5EF4-FFF2-40B4-BE49-F238E27FC236}">
                <a16:creationId xmlns:a16="http://schemas.microsoft.com/office/drawing/2014/main" id="{63179C3F-8DE6-423E-9CD3-08FC4580ECD3}"/>
              </a:ext>
            </a:extLst>
          </p:cNvPr>
          <p:cNvSpPr>
            <a:spLocks noGrp="1"/>
          </p:cNvSpPr>
          <p:nvPr>
            <p:ph type="dt" sz="half" idx="12"/>
          </p:nvPr>
        </p:nvSpPr>
        <p:spPr/>
        <p:txBody>
          <a:bodyPr/>
          <a:lstStyle>
            <a:lvl1pPr>
              <a:defRPr/>
            </a:lvl1pPr>
          </a:lstStyle>
          <a:p>
            <a:pPr>
              <a:defRPr/>
            </a:pPr>
            <a:endParaRPr lang="zh-CN" altLang="en-US"/>
          </a:p>
        </p:txBody>
      </p:sp>
    </p:spTree>
    <p:extLst>
      <p:ext uri="{BB962C8B-B14F-4D97-AF65-F5344CB8AC3E}">
        <p14:creationId xmlns:p14="http://schemas.microsoft.com/office/powerpoint/2010/main" val="13275030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正文10">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06E53AE3-CBF4-47C9-B330-B101C1E249BC}"/>
              </a:ext>
            </a:extLst>
          </p:cNvPr>
          <p:cNvSpPr/>
          <p:nvPr/>
        </p:nvSpPr>
        <p:spPr>
          <a:xfrm>
            <a:off x="0" y="2205316"/>
            <a:ext cx="12190412" cy="2559050"/>
          </a:xfrm>
          <a:prstGeom prst="rect">
            <a:avLst/>
          </a:prstGeom>
          <a:solidFill>
            <a:srgbClr val="336699"/>
          </a:solidFill>
          <a:ln w="25400" cap="flat" cmpd="sng" algn="ctr">
            <a:noFill/>
            <a:prstDash val="solid"/>
          </a:ln>
          <a:effectLst>
            <a:softEdge rad="0"/>
          </a:effectLst>
        </p:spPr>
        <p:txBody>
          <a:bodyPr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ctr" eaLnBrk="1" hangingPunct="1">
              <a:defRPr/>
            </a:pPr>
            <a:endParaRPr lang="zh-CN" altLang="en-US">
              <a:solidFill>
                <a:srgbClr val="FFFFFF"/>
              </a:solidFill>
              <a:latin typeface="Arial" panose="020B0604020202020204" pitchFamily="34" charset="0"/>
            </a:endParaRPr>
          </a:p>
        </p:txBody>
      </p:sp>
      <p:grpSp>
        <p:nvGrpSpPr>
          <p:cNvPr id="3" name="组合 32">
            <a:extLst>
              <a:ext uri="{FF2B5EF4-FFF2-40B4-BE49-F238E27FC236}">
                <a16:creationId xmlns:a16="http://schemas.microsoft.com/office/drawing/2014/main" id="{80DC53DA-B5F6-4673-BAFC-F853CA2F26D5}"/>
              </a:ext>
            </a:extLst>
          </p:cNvPr>
          <p:cNvGrpSpPr>
            <a:grpSpLocks/>
          </p:cNvGrpSpPr>
          <p:nvPr userDrawn="1"/>
        </p:nvGrpSpPr>
        <p:grpSpPr bwMode="auto">
          <a:xfrm>
            <a:off x="1579563" y="428625"/>
            <a:ext cx="9031287" cy="5051425"/>
            <a:chOff x="1309385" y="351464"/>
            <a:chExt cx="9032404" cy="5050348"/>
          </a:xfrm>
        </p:grpSpPr>
        <p:grpSp>
          <p:nvGrpSpPr>
            <p:cNvPr id="4" name="Group 3399">
              <a:extLst>
                <a:ext uri="{FF2B5EF4-FFF2-40B4-BE49-F238E27FC236}">
                  <a16:creationId xmlns:a16="http://schemas.microsoft.com/office/drawing/2014/main" id="{6DACB22A-1EAF-4BDB-841F-C1992CAD762A}"/>
                </a:ext>
              </a:extLst>
            </p:cNvPr>
            <p:cNvGrpSpPr>
              <a:grpSpLocks/>
            </p:cNvGrpSpPr>
            <p:nvPr/>
          </p:nvGrpSpPr>
          <p:grpSpPr bwMode="auto">
            <a:xfrm>
              <a:off x="1309385" y="351464"/>
              <a:ext cx="9032404" cy="5050348"/>
              <a:chOff x="0" y="0"/>
              <a:chExt cx="5152695" cy="2881059"/>
            </a:xfrm>
          </p:grpSpPr>
          <p:sp>
            <p:nvSpPr>
              <p:cNvPr id="6" name="Shape 3397">
                <a:extLst>
                  <a:ext uri="{FF2B5EF4-FFF2-40B4-BE49-F238E27FC236}">
                    <a16:creationId xmlns:a16="http://schemas.microsoft.com/office/drawing/2014/main" id="{7A98ED02-B241-429E-BF63-0B782C960835}"/>
                  </a:ext>
                </a:extLst>
              </p:cNvPr>
              <p:cNvSpPr>
                <a:spLocks noChangeArrowheads="1"/>
              </p:cNvSpPr>
              <p:nvPr/>
            </p:nvSpPr>
            <p:spPr bwMode="auto">
              <a:xfrm>
                <a:off x="853197" y="248992"/>
                <a:ext cx="3426375" cy="2096056"/>
              </a:xfrm>
              <a:prstGeom prst="rect">
                <a:avLst/>
              </a:prstGeom>
              <a:solidFill>
                <a:srgbClr val="B5B5B5"/>
              </a:solidFill>
              <a:ln w="12700">
                <a:solidFill>
                  <a:srgbClr val="0D91B5"/>
                </a:solidFill>
                <a:miter lim="400000"/>
                <a:headEnd/>
                <a:tailEnd/>
              </a:ln>
            </p:spPr>
            <p:txBody>
              <a:bodyPr lIns="38100" tIns="38100" rIns="38100" bIns="38100"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ctr" eaLnBrk="1" hangingPunct="1">
                  <a:buClr>
                    <a:srgbClr val="FFFFFF"/>
                  </a:buClr>
                  <a:defRPr/>
                </a:pPr>
                <a:endParaRPr lang="zh-CN" altLang="en-US"/>
              </a:p>
            </p:txBody>
          </p:sp>
          <p:pic>
            <p:nvPicPr>
              <p:cNvPr id="7" name="image10.png">
                <a:extLst>
                  <a:ext uri="{FF2B5EF4-FFF2-40B4-BE49-F238E27FC236}">
                    <a16:creationId xmlns:a16="http://schemas.microsoft.com/office/drawing/2014/main" id="{CAC7153E-A69B-47F5-B831-E7951BF3AAF1}"/>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152697" cy="2881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5" name="圆角矩形 9">
              <a:extLst>
                <a:ext uri="{FF2B5EF4-FFF2-40B4-BE49-F238E27FC236}">
                  <a16:creationId xmlns:a16="http://schemas.microsoft.com/office/drawing/2014/main" id="{6A2AB91B-5424-4B52-A3C9-0E565F5FE2BB}"/>
                </a:ext>
              </a:extLst>
            </p:cNvPr>
            <p:cNvSpPr/>
            <p:nvPr/>
          </p:nvSpPr>
          <p:spPr>
            <a:xfrm>
              <a:off x="2994729" y="794897"/>
              <a:ext cx="5601149" cy="3511601"/>
            </a:xfrm>
            <a:prstGeom prst="roundRect">
              <a:avLst>
                <a:gd name="adj" fmla="val 3602"/>
              </a:avLst>
            </a:prstGeom>
            <a:solidFill>
              <a:schemeClr val="bg1"/>
            </a:solidFill>
            <a:ln w="25400" cap="flat" cmpd="sng" algn="ctr">
              <a:noFill/>
              <a:prstDash val="solid"/>
            </a:ln>
            <a:effectLst>
              <a:softEdge rad="0"/>
            </a:effectLst>
          </p:spPr>
          <p:txBody>
            <a:bodyPr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ctr" eaLnBrk="1" hangingPunct="1">
                <a:defRPr/>
              </a:pPr>
              <a:endParaRPr lang="zh-CN" altLang="en-US">
                <a:solidFill>
                  <a:srgbClr val="FFFFFF"/>
                </a:solidFill>
                <a:latin typeface="Arial" panose="020B0604020202020204" pitchFamily="34" charset="0"/>
              </a:endParaRPr>
            </a:p>
          </p:txBody>
        </p:sp>
      </p:grpSp>
      <p:cxnSp>
        <p:nvCxnSpPr>
          <p:cNvPr id="8" name="直接连接符 7">
            <a:extLst>
              <a:ext uri="{FF2B5EF4-FFF2-40B4-BE49-F238E27FC236}">
                <a16:creationId xmlns:a16="http://schemas.microsoft.com/office/drawing/2014/main" id="{1CC94817-6026-45EA-B487-93D37E96FF12}"/>
              </a:ext>
            </a:extLst>
          </p:cNvPr>
          <p:cNvCxnSpPr/>
          <p:nvPr userDrawn="1"/>
        </p:nvCxnSpPr>
        <p:spPr>
          <a:xfrm>
            <a:off x="4279900" y="5364163"/>
            <a:ext cx="0" cy="1231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99AFCF34-2DA8-4B92-8226-605BD6371599}"/>
              </a:ext>
            </a:extLst>
          </p:cNvPr>
          <p:cNvCxnSpPr/>
          <p:nvPr userDrawn="1"/>
        </p:nvCxnSpPr>
        <p:spPr>
          <a:xfrm>
            <a:off x="8139113" y="5364163"/>
            <a:ext cx="0" cy="1231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0" name="图片 44">
            <a:extLst>
              <a:ext uri="{FF2B5EF4-FFF2-40B4-BE49-F238E27FC236}">
                <a16:creationId xmlns:a16="http://schemas.microsoft.com/office/drawing/2014/main" id="{34357C23-AA40-4DDC-B94A-DCFE5905809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t="93092"/>
          <a:stretch>
            <a:fillRect/>
          </a:stretch>
        </p:blipFill>
        <p:spPr bwMode="auto">
          <a:xfrm>
            <a:off x="1222375" y="0"/>
            <a:ext cx="97028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Date Placeholder 1">
            <a:extLst>
              <a:ext uri="{FF2B5EF4-FFF2-40B4-BE49-F238E27FC236}">
                <a16:creationId xmlns:a16="http://schemas.microsoft.com/office/drawing/2014/main" id="{A7B496BC-838C-4EC7-B032-F0B2CD4EF75F}"/>
              </a:ext>
            </a:extLst>
          </p:cNvPr>
          <p:cNvSpPr>
            <a:spLocks noGrp="1"/>
          </p:cNvSpPr>
          <p:nvPr>
            <p:ph type="dt" sz="half" idx="10"/>
          </p:nvPr>
        </p:nvSpPr>
        <p:spPr/>
        <p:txBody>
          <a:bodyPr/>
          <a:lstStyle>
            <a:lvl1pPr>
              <a:defRPr/>
            </a:lvl1pPr>
          </a:lstStyle>
          <a:p>
            <a:pPr>
              <a:defRPr/>
            </a:pPr>
            <a:endParaRPr lang="zh-CN" altLang="en-US"/>
          </a:p>
        </p:txBody>
      </p:sp>
      <p:sp>
        <p:nvSpPr>
          <p:cNvPr id="12" name="Footer Placeholder 2">
            <a:extLst>
              <a:ext uri="{FF2B5EF4-FFF2-40B4-BE49-F238E27FC236}">
                <a16:creationId xmlns:a16="http://schemas.microsoft.com/office/drawing/2014/main" id="{4D3B0990-2F3A-4FC5-9C41-F34FBE0F3490}"/>
              </a:ext>
            </a:extLst>
          </p:cNvPr>
          <p:cNvSpPr>
            <a:spLocks noGrp="1"/>
          </p:cNvSpPr>
          <p:nvPr>
            <p:ph type="ftr" sz="quarter" idx="11"/>
          </p:nvPr>
        </p:nvSpPr>
        <p:spPr/>
        <p:txBody>
          <a:bodyPr/>
          <a:lstStyle>
            <a:lvl1pPr>
              <a:defRPr/>
            </a:lvl1pPr>
          </a:lstStyle>
          <a:p>
            <a:pPr>
              <a:defRPr/>
            </a:pPr>
            <a:endParaRPr lang="zh-CN" altLang="en-US"/>
          </a:p>
        </p:txBody>
      </p:sp>
      <p:sp>
        <p:nvSpPr>
          <p:cNvPr id="13" name="Slide Number Placeholder 3">
            <a:extLst>
              <a:ext uri="{FF2B5EF4-FFF2-40B4-BE49-F238E27FC236}">
                <a16:creationId xmlns:a16="http://schemas.microsoft.com/office/drawing/2014/main" id="{CE56CE3E-328A-4B00-908F-44A89E76B346}"/>
              </a:ext>
            </a:extLst>
          </p:cNvPr>
          <p:cNvSpPr>
            <a:spLocks noGrp="1"/>
          </p:cNvSpPr>
          <p:nvPr>
            <p:ph type="sldNum" sz="quarter" idx="12"/>
          </p:nvPr>
        </p:nvSpPr>
        <p:spPr/>
        <p:txBody>
          <a:bodyPr/>
          <a:lstStyle>
            <a:lvl1pPr>
              <a:defRPr smtClean="0"/>
            </a:lvl1pPr>
          </a:lstStyle>
          <a:p>
            <a:pPr>
              <a:defRPr/>
            </a:pPr>
            <a:fld id="{B13D1451-6A15-4672-AD79-AE699745EBA1}" type="slidenum">
              <a:rPr lang="zh-CN" altLang="en-US"/>
              <a:pPr>
                <a:defRPr/>
              </a:pPr>
              <a:t>‹#›</a:t>
            </a:fld>
            <a:endParaRPr lang="zh-CN" altLang="en-US"/>
          </a:p>
        </p:txBody>
      </p:sp>
    </p:spTree>
    <p:extLst>
      <p:ext uri="{BB962C8B-B14F-4D97-AF65-F5344CB8AC3E}">
        <p14:creationId xmlns:p14="http://schemas.microsoft.com/office/powerpoint/2010/main" val="3657955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
        <p:nvSpPr>
          <p:cNvPr id="2" name="Line 467">
            <a:extLst>
              <a:ext uri="{FF2B5EF4-FFF2-40B4-BE49-F238E27FC236}">
                <a16:creationId xmlns:a16="http://schemas.microsoft.com/office/drawing/2014/main" id="{B4BD1BE9-398A-41BD-9F52-4F223CDF326C}"/>
              </a:ext>
            </a:extLst>
          </p:cNvPr>
          <p:cNvSpPr>
            <a:spLocks noChangeShapeType="1"/>
          </p:cNvSpPr>
          <p:nvPr userDrawn="1"/>
        </p:nvSpPr>
        <p:spPr bwMode="auto">
          <a:xfrm flipV="1">
            <a:off x="623888" y="952500"/>
            <a:ext cx="10971212" cy="20638"/>
          </a:xfrm>
          <a:prstGeom prst="line">
            <a:avLst/>
          </a:prstGeom>
          <a:noFill/>
          <a:ln w="34925" cap="rnd">
            <a:solidFill>
              <a:schemeClr val="tx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 name="Oval 461">
            <a:extLst>
              <a:ext uri="{FF2B5EF4-FFF2-40B4-BE49-F238E27FC236}">
                <a16:creationId xmlns:a16="http://schemas.microsoft.com/office/drawing/2014/main" id="{56DDEB25-6B2C-42CF-AB81-DF7569CB46C1}"/>
              </a:ext>
            </a:extLst>
          </p:cNvPr>
          <p:cNvSpPr>
            <a:spLocks noChangeArrowheads="1"/>
          </p:cNvSpPr>
          <p:nvPr userDrawn="1"/>
        </p:nvSpPr>
        <p:spPr bwMode="auto">
          <a:xfrm>
            <a:off x="10401300" y="6443663"/>
            <a:ext cx="203200" cy="152400"/>
          </a:xfrm>
          <a:prstGeom prst="ellipse">
            <a:avLst/>
          </a:prstGeom>
          <a:solidFill>
            <a:schemeClr val="fo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p>
        </p:txBody>
      </p:sp>
      <p:sp>
        <p:nvSpPr>
          <p:cNvPr id="4" name="Oval 462">
            <a:extLst>
              <a:ext uri="{FF2B5EF4-FFF2-40B4-BE49-F238E27FC236}">
                <a16:creationId xmlns:a16="http://schemas.microsoft.com/office/drawing/2014/main" id="{E57AEC79-E935-4AD9-9F99-E2B0FAAF5390}"/>
              </a:ext>
            </a:extLst>
          </p:cNvPr>
          <p:cNvSpPr>
            <a:spLocks noChangeArrowheads="1"/>
          </p:cNvSpPr>
          <p:nvPr userDrawn="1"/>
        </p:nvSpPr>
        <p:spPr bwMode="auto">
          <a:xfrm>
            <a:off x="10696575" y="6443663"/>
            <a:ext cx="203200" cy="152400"/>
          </a:xfrm>
          <a:prstGeom prst="ellipse">
            <a:avLst/>
          </a:prstGeom>
          <a:solidFill>
            <a:schemeClr va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p>
        </p:txBody>
      </p:sp>
      <p:sp>
        <p:nvSpPr>
          <p:cNvPr id="5" name="Oval 463">
            <a:extLst>
              <a:ext uri="{FF2B5EF4-FFF2-40B4-BE49-F238E27FC236}">
                <a16:creationId xmlns:a16="http://schemas.microsoft.com/office/drawing/2014/main" id="{BE1FC8E4-2909-4FC0-A63B-61826A294E12}"/>
              </a:ext>
            </a:extLst>
          </p:cNvPr>
          <p:cNvSpPr>
            <a:spLocks noChangeArrowheads="1"/>
          </p:cNvSpPr>
          <p:nvPr userDrawn="1"/>
        </p:nvSpPr>
        <p:spPr bwMode="auto">
          <a:xfrm>
            <a:off x="11001375" y="6443663"/>
            <a:ext cx="203200" cy="152400"/>
          </a:xfrm>
          <a:prstGeom prst="ellipse">
            <a:avLst/>
          </a:prstGeom>
          <a:solidFill>
            <a:schemeClr val="accent2"/>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p>
        </p:txBody>
      </p:sp>
      <p:sp>
        <p:nvSpPr>
          <p:cNvPr id="6" name="Oval 464">
            <a:extLst>
              <a:ext uri="{FF2B5EF4-FFF2-40B4-BE49-F238E27FC236}">
                <a16:creationId xmlns:a16="http://schemas.microsoft.com/office/drawing/2014/main" id="{F2105495-E2E0-4730-8EE6-5FA107E53F42}"/>
              </a:ext>
            </a:extLst>
          </p:cNvPr>
          <p:cNvSpPr>
            <a:spLocks noChangeArrowheads="1"/>
          </p:cNvSpPr>
          <p:nvPr userDrawn="1"/>
        </p:nvSpPr>
        <p:spPr bwMode="auto">
          <a:xfrm>
            <a:off x="11306175" y="6443663"/>
            <a:ext cx="203200" cy="152400"/>
          </a:xfrm>
          <a:prstGeom prst="ellipse">
            <a:avLst/>
          </a:prstGeom>
          <a:solidFill>
            <a:schemeClr val="accent1"/>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p>
        </p:txBody>
      </p:sp>
      <p:sp>
        <p:nvSpPr>
          <p:cNvPr id="7" name="Rectangle 306">
            <a:extLst>
              <a:ext uri="{FF2B5EF4-FFF2-40B4-BE49-F238E27FC236}">
                <a16:creationId xmlns:a16="http://schemas.microsoft.com/office/drawing/2014/main" id="{C76A0AB1-B5BB-4866-975E-7816CD696302}"/>
              </a:ext>
            </a:extLst>
          </p:cNvPr>
          <p:cNvSpPr>
            <a:spLocks noChangeArrowheads="1"/>
          </p:cNvSpPr>
          <p:nvPr userDrawn="1"/>
        </p:nvSpPr>
        <p:spPr bwMode="auto">
          <a:xfrm>
            <a:off x="4165600" y="6245225"/>
            <a:ext cx="3859213"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ctr" eaLnBrk="1" hangingPunct="1">
              <a:defRPr/>
            </a:pPr>
            <a:endParaRPr lang="en-US" altLang="zh-CN" sz="1400"/>
          </a:p>
        </p:txBody>
      </p:sp>
      <p:sp>
        <p:nvSpPr>
          <p:cNvPr id="8" name="Rectangle 307">
            <a:extLst>
              <a:ext uri="{FF2B5EF4-FFF2-40B4-BE49-F238E27FC236}">
                <a16:creationId xmlns:a16="http://schemas.microsoft.com/office/drawing/2014/main" id="{DDE79445-4D02-4380-9758-176B82318F99}"/>
              </a:ext>
            </a:extLst>
          </p:cNvPr>
          <p:cNvSpPr>
            <a:spLocks noChangeArrowheads="1"/>
          </p:cNvSpPr>
          <p:nvPr userDrawn="1"/>
        </p:nvSpPr>
        <p:spPr bwMode="auto">
          <a:xfrm>
            <a:off x="8736013" y="6245225"/>
            <a:ext cx="2844800"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zh-CN" sz="1400"/>
          </a:p>
        </p:txBody>
      </p:sp>
      <p:sp>
        <p:nvSpPr>
          <p:cNvPr id="9" name="Rectangle 305">
            <a:extLst>
              <a:ext uri="{FF2B5EF4-FFF2-40B4-BE49-F238E27FC236}">
                <a16:creationId xmlns:a16="http://schemas.microsoft.com/office/drawing/2014/main" id="{BF68E28C-42A5-47BA-ACC9-05EFD9E948B0}"/>
              </a:ext>
            </a:extLst>
          </p:cNvPr>
          <p:cNvSpPr>
            <a:spLocks noChangeArrowheads="1"/>
          </p:cNvSpPr>
          <p:nvPr userDrawn="1"/>
        </p:nvSpPr>
        <p:spPr bwMode="auto">
          <a:xfrm>
            <a:off x="609600" y="6245225"/>
            <a:ext cx="2844800"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eaLnBrk="1" hangingPunct="1">
              <a:defRPr/>
            </a:pPr>
            <a:endParaRPr lang="en-US" altLang="zh-CN" sz="1400"/>
          </a:p>
        </p:txBody>
      </p:sp>
      <p:sp>
        <p:nvSpPr>
          <p:cNvPr id="10" name="Text Box 468">
            <a:extLst>
              <a:ext uri="{FF2B5EF4-FFF2-40B4-BE49-F238E27FC236}">
                <a16:creationId xmlns:a16="http://schemas.microsoft.com/office/drawing/2014/main" id="{7431B0A9-BFFD-4DB9-840D-C0BFAB7B05F2}"/>
              </a:ext>
            </a:extLst>
          </p:cNvPr>
          <p:cNvSpPr txBox="1">
            <a:spLocks noChangeArrowheads="1"/>
          </p:cNvSpPr>
          <p:nvPr userDrawn="1"/>
        </p:nvSpPr>
        <p:spPr bwMode="auto">
          <a:xfrm>
            <a:off x="10514013" y="595313"/>
            <a:ext cx="1160462" cy="307975"/>
          </a:xfrm>
          <a:prstGeom prst="rect">
            <a:avLst/>
          </a:prstGeom>
          <a:noFill/>
          <a:ln>
            <a:noFill/>
          </a:ln>
        </p:spPr>
        <p:txBody>
          <a:bodyPr>
            <a:spAutoFit/>
          </a:bodyPr>
          <a:lstStyle>
            <a:lvl1pPr eaLnBrk="0" hangingPunct="0">
              <a:defRPr>
                <a:solidFill>
                  <a:schemeClr val="tx1"/>
                </a:solidFill>
                <a:latin typeface="Calibri" pitchFamily="34" charset="0"/>
                <a:ea typeface="SimSun" pitchFamily="2" charset="-122"/>
              </a:defRPr>
            </a:lvl1pPr>
            <a:lvl2pPr marL="742950" indent="-285750" eaLnBrk="0" hangingPunct="0">
              <a:defRPr>
                <a:solidFill>
                  <a:schemeClr val="tx1"/>
                </a:solidFill>
                <a:latin typeface="Calibri" pitchFamily="34" charset="0"/>
                <a:ea typeface="SimSun" pitchFamily="2" charset="-122"/>
              </a:defRPr>
            </a:lvl2pPr>
            <a:lvl3pPr marL="1143000" indent="-228600" eaLnBrk="0" hangingPunct="0">
              <a:defRPr>
                <a:solidFill>
                  <a:schemeClr val="tx1"/>
                </a:solidFill>
                <a:latin typeface="Calibri" pitchFamily="34" charset="0"/>
                <a:ea typeface="SimSun" pitchFamily="2" charset="-122"/>
              </a:defRPr>
            </a:lvl3pPr>
            <a:lvl4pPr marL="1600200" indent="-228600" eaLnBrk="0" hangingPunct="0">
              <a:defRPr>
                <a:solidFill>
                  <a:schemeClr val="tx1"/>
                </a:solidFill>
                <a:latin typeface="Calibri" pitchFamily="34" charset="0"/>
                <a:ea typeface="SimSun" pitchFamily="2" charset="-122"/>
              </a:defRPr>
            </a:lvl4pPr>
            <a:lvl5pPr marL="2057400" indent="-228600" eaLnBrk="0" hangingPunct="0">
              <a:defRPr>
                <a:solidFill>
                  <a:schemeClr val="tx1"/>
                </a:solidFill>
                <a:latin typeface="Calibri" pitchFamily="34" charset="0"/>
                <a:ea typeface="SimSun" pitchFamily="2" charset="-122"/>
              </a:defRPr>
            </a:lvl5pPr>
            <a:lvl6pPr marL="2514600" indent="-228600" eaLnBrk="0" fontAlgn="base" hangingPunct="0">
              <a:spcBef>
                <a:spcPct val="0"/>
              </a:spcBef>
              <a:spcAft>
                <a:spcPct val="0"/>
              </a:spcAft>
              <a:defRPr>
                <a:solidFill>
                  <a:schemeClr val="tx1"/>
                </a:solidFill>
                <a:latin typeface="Calibri" pitchFamily="34" charset="0"/>
                <a:ea typeface="SimSun" pitchFamily="2" charset="-122"/>
              </a:defRPr>
            </a:lvl6pPr>
            <a:lvl7pPr marL="2971800" indent="-228600" eaLnBrk="0" fontAlgn="base" hangingPunct="0">
              <a:spcBef>
                <a:spcPct val="0"/>
              </a:spcBef>
              <a:spcAft>
                <a:spcPct val="0"/>
              </a:spcAft>
              <a:defRPr>
                <a:solidFill>
                  <a:schemeClr val="tx1"/>
                </a:solidFill>
                <a:latin typeface="Calibri" pitchFamily="34" charset="0"/>
                <a:ea typeface="SimSun" pitchFamily="2" charset="-122"/>
              </a:defRPr>
            </a:lvl7pPr>
            <a:lvl8pPr marL="3429000" indent="-228600" eaLnBrk="0" fontAlgn="base" hangingPunct="0">
              <a:spcBef>
                <a:spcPct val="0"/>
              </a:spcBef>
              <a:spcAft>
                <a:spcPct val="0"/>
              </a:spcAft>
              <a:defRPr>
                <a:solidFill>
                  <a:schemeClr val="tx1"/>
                </a:solidFill>
                <a:latin typeface="Calibri" pitchFamily="34" charset="0"/>
                <a:ea typeface="SimSun" pitchFamily="2" charset="-122"/>
              </a:defRPr>
            </a:lvl8pPr>
            <a:lvl9pPr marL="3886200" indent="-228600" eaLnBrk="0" fontAlgn="base" hangingPunct="0">
              <a:spcBef>
                <a:spcPct val="0"/>
              </a:spcBef>
              <a:spcAft>
                <a:spcPct val="0"/>
              </a:spcAft>
              <a:defRPr>
                <a:solidFill>
                  <a:schemeClr val="tx1"/>
                </a:solidFill>
                <a:latin typeface="Calibri" pitchFamily="34" charset="0"/>
                <a:ea typeface="SimSun" pitchFamily="2" charset="-122"/>
              </a:defRPr>
            </a:lvl9pPr>
          </a:lstStyle>
          <a:p>
            <a:pPr algn="ctr" eaLnBrk="1" hangingPunct="1">
              <a:spcBef>
                <a:spcPct val="50000"/>
              </a:spcBef>
              <a:defRPr/>
            </a:pPr>
            <a:r>
              <a:rPr lang="en-US" altLang="zh-CN" sz="1400" i="1">
                <a:solidFill>
                  <a:srgbClr val="003E6C"/>
                </a:solidFill>
              </a:rPr>
              <a:t>BAC</a:t>
            </a:r>
          </a:p>
        </p:txBody>
      </p:sp>
      <p:sp>
        <p:nvSpPr>
          <p:cNvPr id="11" name="Oval 461">
            <a:extLst>
              <a:ext uri="{FF2B5EF4-FFF2-40B4-BE49-F238E27FC236}">
                <a16:creationId xmlns:a16="http://schemas.microsoft.com/office/drawing/2014/main" id="{C4C27888-6236-4106-9D7A-06FDF45E579F}"/>
              </a:ext>
            </a:extLst>
          </p:cNvPr>
          <p:cNvSpPr>
            <a:spLocks noChangeArrowheads="1"/>
          </p:cNvSpPr>
          <p:nvPr userDrawn="1"/>
        </p:nvSpPr>
        <p:spPr bwMode="auto">
          <a:xfrm>
            <a:off x="22594888" y="6443663"/>
            <a:ext cx="203200" cy="152400"/>
          </a:xfrm>
          <a:prstGeom prst="ellipse">
            <a:avLst/>
          </a:prstGeom>
          <a:solidFill>
            <a:schemeClr val="fo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p>
        </p:txBody>
      </p:sp>
      <p:sp>
        <p:nvSpPr>
          <p:cNvPr id="12" name="Oval 462">
            <a:extLst>
              <a:ext uri="{FF2B5EF4-FFF2-40B4-BE49-F238E27FC236}">
                <a16:creationId xmlns:a16="http://schemas.microsoft.com/office/drawing/2014/main" id="{358AD4D4-43D0-46B5-A322-D1AA4758DC5E}"/>
              </a:ext>
            </a:extLst>
          </p:cNvPr>
          <p:cNvSpPr>
            <a:spLocks noChangeArrowheads="1"/>
          </p:cNvSpPr>
          <p:nvPr userDrawn="1"/>
        </p:nvSpPr>
        <p:spPr bwMode="auto">
          <a:xfrm>
            <a:off x="22888575" y="6443663"/>
            <a:ext cx="203200" cy="152400"/>
          </a:xfrm>
          <a:prstGeom prst="ellipse">
            <a:avLst/>
          </a:prstGeom>
          <a:solidFill>
            <a:schemeClr val="hlink"/>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p>
        </p:txBody>
      </p:sp>
      <p:sp>
        <p:nvSpPr>
          <p:cNvPr id="13" name="Oval 463">
            <a:extLst>
              <a:ext uri="{FF2B5EF4-FFF2-40B4-BE49-F238E27FC236}">
                <a16:creationId xmlns:a16="http://schemas.microsoft.com/office/drawing/2014/main" id="{986FB824-7F0E-42E5-A7BF-6D04EC84FFA8}"/>
              </a:ext>
            </a:extLst>
          </p:cNvPr>
          <p:cNvSpPr>
            <a:spLocks noChangeArrowheads="1"/>
          </p:cNvSpPr>
          <p:nvPr userDrawn="1"/>
        </p:nvSpPr>
        <p:spPr bwMode="auto">
          <a:xfrm>
            <a:off x="23193375" y="6443663"/>
            <a:ext cx="203200" cy="152400"/>
          </a:xfrm>
          <a:prstGeom prst="ellipse">
            <a:avLst/>
          </a:prstGeom>
          <a:solidFill>
            <a:schemeClr val="accent2"/>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p>
        </p:txBody>
      </p:sp>
      <p:sp>
        <p:nvSpPr>
          <p:cNvPr id="14" name="Oval 464">
            <a:extLst>
              <a:ext uri="{FF2B5EF4-FFF2-40B4-BE49-F238E27FC236}">
                <a16:creationId xmlns:a16="http://schemas.microsoft.com/office/drawing/2014/main" id="{A65B0535-C4FA-4A5A-B375-0DB457E67F4B}"/>
              </a:ext>
            </a:extLst>
          </p:cNvPr>
          <p:cNvSpPr>
            <a:spLocks noChangeArrowheads="1"/>
          </p:cNvSpPr>
          <p:nvPr userDrawn="1"/>
        </p:nvSpPr>
        <p:spPr bwMode="auto">
          <a:xfrm>
            <a:off x="23498175" y="6443663"/>
            <a:ext cx="203200" cy="152400"/>
          </a:xfrm>
          <a:prstGeom prst="ellipse">
            <a:avLst/>
          </a:prstGeom>
          <a:solidFill>
            <a:schemeClr val="accent1"/>
          </a:solidFill>
          <a:ln>
            <a:noFill/>
          </a:ln>
        </p:spPr>
        <p:txBody>
          <a:bodyPr wrap="none" anchor="ct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endParaRPr lang="zh-CN" altLang="en-US"/>
          </a:p>
        </p:txBody>
      </p:sp>
      <p:sp>
        <p:nvSpPr>
          <p:cNvPr id="15" name="Rectangle 427">
            <a:extLst>
              <a:ext uri="{FF2B5EF4-FFF2-40B4-BE49-F238E27FC236}">
                <a16:creationId xmlns:a16="http://schemas.microsoft.com/office/drawing/2014/main" id="{193E698B-0927-45B9-AAA5-CA9482B2E867}"/>
              </a:ext>
            </a:extLst>
          </p:cNvPr>
          <p:cNvSpPr txBox="1">
            <a:spLocks noChangeArrowheads="1"/>
          </p:cNvSpPr>
          <p:nvPr userDrawn="1"/>
        </p:nvSpPr>
        <p:spPr bwMode="auto">
          <a:xfrm>
            <a:off x="8736013" y="6245225"/>
            <a:ext cx="2844800" cy="476250"/>
          </a:xfrm>
          <a:prstGeom prst="rect">
            <a:avLst/>
          </a:prstGeom>
          <a:noFill/>
          <a:ln>
            <a:noFill/>
          </a:ln>
        </p:spPr>
        <p:txBody>
          <a:bodyPr/>
          <a:lstStyle>
            <a:lvl1pPr>
              <a:defRPr>
                <a:solidFill>
                  <a:schemeClr val="tx1"/>
                </a:solidFill>
                <a:latin typeface="Calibri" panose="020F0502020204030204" pitchFamily="34" charset="0"/>
                <a:ea typeface="SimSun" panose="02010600030101010101" pitchFamily="2" charset="-122"/>
              </a:defRPr>
            </a:lvl1pPr>
            <a:lvl2pPr marL="742950" indent="-285750">
              <a:defRPr>
                <a:solidFill>
                  <a:schemeClr val="tx1"/>
                </a:solidFill>
                <a:latin typeface="Calibri" panose="020F0502020204030204" pitchFamily="34" charset="0"/>
                <a:ea typeface="SimSun" panose="02010600030101010101" pitchFamily="2" charset="-122"/>
              </a:defRPr>
            </a:lvl2pPr>
            <a:lvl3pPr marL="1143000" indent="-228600">
              <a:defRPr>
                <a:solidFill>
                  <a:schemeClr val="tx1"/>
                </a:solidFill>
                <a:latin typeface="Calibri" panose="020F0502020204030204" pitchFamily="34" charset="0"/>
                <a:ea typeface="SimSun" panose="02010600030101010101" pitchFamily="2" charset="-122"/>
              </a:defRPr>
            </a:lvl3pPr>
            <a:lvl4pPr marL="1600200" indent="-228600">
              <a:defRPr>
                <a:solidFill>
                  <a:schemeClr val="tx1"/>
                </a:solidFill>
                <a:latin typeface="Calibri" panose="020F0502020204030204" pitchFamily="34" charset="0"/>
                <a:ea typeface="SimSun" panose="02010600030101010101" pitchFamily="2" charset="-122"/>
              </a:defRPr>
            </a:lvl4pPr>
            <a:lvl5pPr marL="2057400" indent="-22860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SimSun" panose="02010600030101010101" pitchFamily="2" charset="-122"/>
              </a:defRPr>
            </a:lvl9pPr>
          </a:lstStyle>
          <a:p>
            <a:pPr algn="r" eaLnBrk="1" hangingPunct="1">
              <a:defRPr/>
            </a:pPr>
            <a:fld id="{1C548819-0E67-4F5D-A47A-813587B0D758}" type="slidenum">
              <a:rPr lang="en-US" altLang="zh-CN" sz="1400" smtClean="0">
                <a:latin typeface="Arial" panose="020B0604020202020204" pitchFamily="34" charset="0"/>
              </a:rPr>
              <a:pPr algn="r" eaLnBrk="1" hangingPunct="1">
                <a:defRPr/>
              </a:pPr>
              <a:t>‹#›</a:t>
            </a:fld>
            <a:endParaRPr lang="en-US" altLang="zh-CN" sz="1400">
              <a:latin typeface="Arial" panose="020B0604020202020204" pitchFamily="34" charset="0"/>
            </a:endParaRPr>
          </a:p>
        </p:txBody>
      </p:sp>
      <p:sp>
        <p:nvSpPr>
          <p:cNvPr id="16" name="页脚占位符 4">
            <a:extLst>
              <a:ext uri="{FF2B5EF4-FFF2-40B4-BE49-F238E27FC236}">
                <a16:creationId xmlns:a16="http://schemas.microsoft.com/office/drawing/2014/main" id="{0C27A009-68C4-409D-981F-B0399E456459}"/>
              </a:ext>
            </a:extLst>
          </p:cNvPr>
          <p:cNvSpPr>
            <a:spLocks noGrp="1"/>
          </p:cNvSpPr>
          <p:nvPr>
            <p:ph type="ftr" sz="quarter" idx="10"/>
          </p:nvPr>
        </p:nvSpPr>
        <p:spPr/>
        <p:txBody>
          <a:bodyPr/>
          <a:lstStyle>
            <a:lvl1pPr>
              <a:defRPr/>
            </a:lvl1pPr>
          </a:lstStyle>
          <a:p>
            <a:pPr>
              <a:defRPr/>
            </a:pPr>
            <a:endParaRPr lang="zh-CN" altLang="en-US"/>
          </a:p>
        </p:txBody>
      </p:sp>
      <p:sp>
        <p:nvSpPr>
          <p:cNvPr id="17" name="灯片编号占位符 5">
            <a:extLst>
              <a:ext uri="{FF2B5EF4-FFF2-40B4-BE49-F238E27FC236}">
                <a16:creationId xmlns:a16="http://schemas.microsoft.com/office/drawing/2014/main" id="{2EFF6542-88A0-49D6-B227-6F6C44965F41}"/>
              </a:ext>
            </a:extLst>
          </p:cNvPr>
          <p:cNvSpPr>
            <a:spLocks noGrp="1"/>
          </p:cNvSpPr>
          <p:nvPr>
            <p:ph type="sldNum" sz="quarter" idx="11"/>
          </p:nvPr>
        </p:nvSpPr>
        <p:spPr/>
        <p:txBody>
          <a:bodyPr/>
          <a:lstStyle>
            <a:lvl1pPr>
              <a:defRPr smtClean="0"/>
            </a:lvl1pPr>
          </a:lstStyle>
          <a:p>
            <a:pPr>
              <a:defRPr/>
            </a:pPr>
            <a:fld id="{55E5926D-A703-4FF0-9AA0-793982CDDD63}" type="slidenum">
              <a:rPr lang="zh-CN" altLang="en-US"/>
              <a:pPr>
                <a:defRPr/>
              </a:pPr>
              <a:t>‹#›</a:t>
            </a:fld>
            <a:endParaRPr lang="zh-CN" altLang="en-US"/>
          </a:p>
        </p:txBody>
      </p:sp>
      <p:sp>
        <p:nvSpPr>
          <p:cNvPr id="18" name="Date Placeholder 1">
            <a:extLst>
              <a:ext uri="{FF2B5EF4-FFF2-40B4-BE49-F238E27FC236}">
                <a16:creationId xmlns:a16="http://schemas.microsoft.com/office/drawing/2014/main" id="{D980991D-6C34-4051-B1C1-DA029B64A060}"/>
              </a:ext>
            </a:extLst>
          </p:cNvPr>
          <p:cNvSpPr>
            <a:spLocks noGrp="1"/>
          </p:cNvSpPr>
          <p:nvPr>
            <p:ph type="dt" sz="half" idx="12"/>
          </p:nvPr>
        </p:nvSpPr>
        <p:spPr/>
        <p:txBody>
          <a:bodyPr/>
          <a:lstStyle>
            <a:lvl1pPr>
              <a:defRPr/>
            </a:lvl1pPr>
          </a:lstStyle>
          <a:p>
            <a:pPr>
              <a:defRPr/>
            </a:pPr>
            <a:endParaRPr lang="zh-CN" altLang="en-US"/>
          </a:p>
        </p:txBody>
      </p:sp>
    </p:spTree>
    <p:extLst>
      <p:ext uri="{BB962C8B-B14F-4D97-AF65-F5344CB8AC3E}">
        <p14:creationId xmlns:p14="http://schemas.microsoft.com/office/powerpoint/2010/main" val="41747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pPr>
              <a:defRPr/>
            </a:pPr>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A36D80C-277D-4CFD-BEDA-CB6B8A2BCDD4}" type="slidenum">
              <a:rPr lang="zh-CN" altLang="en-US" smtClean="0"/>
              <a:pPr>
                <a:defRPr/>
              </a:pPr>
              <a:t>‹#›</a:t>
            </a:fld>
            <a:endParaRPr lang="zh-CN" altLang="en-US"/>
          </a:p>
        </p:txBody>
      </p:sp>
    </p:spTree>
    <p:extLst>
      <p:ext uri="{BB962C8B-B14F-4D97-AF65-F5344CB8AC3E}">
        <p14:creationId xmlns:p14="http://schemas.microsoft.com/office/powerpoint/2010/main" val="818000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2959" y="2362201"/>
            <a:ext cx="10361851" cy="2200275"/>
          </a:xfrm>
        </p:spPr>
        <p:txBody>
          <a:bodyPr anchor="b">
            <a:normAutofit/>
          </a:bodyPr>
          <a:lstStyle>
            <a:lvl1pPr algn="l">
              <a:defRPr sz="4800" b="0" cap="all"/>
            </a:lvl1pPr>
          </a:lstStyle>
          <a:p>
            <a:r>
              <a:rPr lang="zh-CN" altLang="en-US"/>
              <a:t>单击此处编辑母版标题样式</a:t>
            </a:r>
            <a:endParaRPr lang="en-US"/>
          </a:p>
        </p:txBody>
      </p:sp>
      <p:sp>
        <p:nvSpPr>
          <p:cNvPr id="3" name="Text Placeholder 2"/>
          <p:cNvSpPr>
            <a:spLocks noGrp="1"/>
          </p:cNvSpPr>
          <p:nvPr>
            <p:ph type="body" idx="1"/>
          </p:nvPr>
        </p:nvSpPr>
        <p:spPr>
          <a:xfrm>
            <a:off x="962959" y="4626865"/>
            <a:ext cx="10361851"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pPr>
              <a:defRPr/>
            </a:pPr>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A49914D4-BCE5-4697-B26F-09C94BE09FBA}" type="slidenum">
              <a:rPr lang="zh-CN" altLang="en-US" smtClean="0"/>
              <a:pPr>
                <a:defRPr/>
              </a:pPr>
              <a:t>‹#›</a:t>
            </a:fld>
            <a:endParaRPr lang="zh-CN" altLang="en-US"/>
          </a:p>
        </p:txBody>
      </p:sp>
      <p:cxnSp>
        <p:nvCxnSpPr>
          <p:cNvPr id="7" name="Straight Connector 6"/>
          <p:cNvCxnSpPr/>
          <p:nvPr/>
        </p:nvCxnSpPr>
        <p:spPr>
          <a:xfrm>
            <a:off x="975233" y="4599432"/>
            <a:ext cx="10463438"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64148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609521" y="1673352"/>
            <a:ext cx="5384099"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Content Placeholder 3"/>
          <p:cNvSpPr>
            <a:spLocks noGrp="1"/>
          </p:cNvSpPr>
          <p:nvPr>
            <p:ph sz="half" idx="2"/>
          </p:nvPr>
        </p:nvSpPr>
        <p:spPr>
          <a:xfrm>
            <a:off x="6196793" y="1673352"/>
            <a:ext cx="5384099"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5" name="Date Placeholder 4"/>
          <p:cNvSpPr>
            <a:spLocks noGrp="1"/>
          </p:cNvSpPr>
          <p:nvPr>
            <p:ph type="dt" sz="half" idx="10"/>
          </p:nvPr>
        </p:nvSpPr>
        <p:spPr/>
        <p:txBody>
          <a:bodyPr/>
          <a:lstStyle/>
          <a:p>
            <a:pPr>
              <a:defRPr/>
            </a:pPr>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64D9C515-C743-47B7-A5CD-D4809917DB6D}" type="slidenum">
              <a:rPr lang="zh-CN" altLang="en-US" smtClean="0"/>
              <a:pPr>
                <a:defRPr/>
              </a:pPr>
              <a:t>‹#›</a:t>
            </a:fld>
            <a:endParaRPr lang="zh-CN" altLang="en-US"/>
          </a:p>
        </p:txBody>
      </p:sp>
    </p:spTree>
    <p:extLst>
      <p:ext uri="{BB962C8B-B14F-4D97-AF65-F5344CB8AC3E}">
        <p14:creationId xmlns:p14="http://schemas.microsoft.com/office/powerpoint/2010/main" val="380409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09520" y="1676400"/>
            <a:ext cx="5241878"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520" y="2438400"/>
            <a:ext cx="524187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5" name="Text Placeholder 4"/>
          <p:cNvSpPr>
            <a:spLocks noGrp="1"/>
          </p:cNvSpPr>
          <p:nvPr>
            <p:ph type="body" sz="quarter" idx="3"/>
          </p:nvPr>
        </p:nvSpPr>
        <p:spPr>
          <a:xfrm>
            <a:off x="6339015" y="1676400"/>
            <a:ext cx="5241878"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339015" y="2438400"/>
            <a:ext cx="524187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7" name="Date Placeholder 6"/>
          <p:cNvSpPr>
            <a:spLocks noGrp="1"/>
          </p:cNvSpPr>
          <p:nvPr>
            <p:ph type="dt" sz="half" idx="10"/>
          </p:nvPr>
        </p:nvSpPr>
        <p:spPr/>
        <p:txBody>
          <a:bodyPr/>
          <a:lstStyle/>
          <a:p>
            <a:pPr>
              <a:defRPr/>
            </a:pPr>
            <a:endParaRPr lang="zh-CN" altLang="en-US"/>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74AFE27C-9979-4A9F-BD54-F6323AB8A131}" type="slidenum">
              <a:rPr lang="zh-CN" altLang="en-US" smtClean="0"/>
              <a:pPr>
                <a:defRPr/>
              </a:pPr>
              <a:t>‹#›</a:t>
            </a:fld>
            <a:endParaRPr lang="zh-CN" altLang="en-US"/>
          </a:p>
        </p:txBody>
      </p:sp>
      <p:cxnSp>
        <p:nvCxnSpPr>
          <p:cNvPr id="11" name="Straight Connector 10"/>
          <p:cNvCxnSpPr/>
          <p:nvPr/>
        </p:nvCxnSpPr>
        <p:spPr>
          <a:xfrm rot="5400000">
            <a:off x="3741156"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27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pPr>
              <a:defRPr/>
            </a:pPr>
            <a:endParaRPr lang="zh-CN" altLang="en-US"/>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2600290C-7224-433D-B002-F0EEEC97D40C}" type="slidenum">
              <a:rPr lang="zh-CN" altLang="en-US" smtClean="0"/>
              <a:pPr>
                <a:defRPr/>
              </a:pPr>
              <a:t>‹#›</a:t>
            </a:fld>
            <a:endParaRPr lang="zh-CN" altLang="en-US"/>
          </a:p>
        </p:txBody>
      </p:sp>
    </p:spTree>
    <p:extLst>
      <p:ext uri="{BB962C8B-B14F-4D97-AF65-F5344CB8AC3E}">
        <p14:creationId xmlns:p14="http://schemas.microsoft.com/office/powerpoint/2010/main" val="539633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zh-CN" altLang="en-US"/>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7C00F85B-3067-4EB7-B9BA-79C8DCFE5595}" type="slidenum">
              <a:rPr lang="zh-CN" altLang="en-US" smtClean="0"/>
              <a:pPr>
                <a:defRPr/>
              </a:pPr>
              <a:t>‹#›</a:t>
            </a:fld>
            <a:endParaRPr lang="zh-CN" altLang="en-US"/>
          </a:p>
        </p:txBody>
      </p:sp>
    </p:spTree>
    <p:extLst>
      <p:ext uri="{BB962C8B-B14F-4D97-AF65-F5344CB8AC3E}">
        <p14:creationId xmlns:p14="http://schemas.microsoft.com/office/powerpoint/2010/main" val="1675153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09520" y="792080"/>
            <a:ext cx="2852557" cy="1261872"/>
          </a:xfrm>
        </p:spPr>
        <p:txBody>
          <a:bodyPr anchor="b">
            <a:noAutofit/>
          </a:bodyPr>
          <a:lstStyle>
            <a:lvl1pPr algn="l">
              <a:defRPr sz="2400" b="0"/>
            </a:lvl1pPr>
          </a:lstStyle>
          <a:p>
            <a:r>
              <a:rPr lang="zh-CN" altLang="en-US"/>
              <a:t>单击此处编辑母版标题样式</a:t>
            </a:r>
            <a:endParaRPr lang="en-US"/>
          </a:p>
        </p:txBody>
      </p:sp>
      <p:sp>
        <p:nvSpPr>
          <p:cNvPr id="3" name="Content Placeholder 2"/>
          <p:cNvSpPr>
            <a:spLocks noGrp="1"/>
          </p:cNvSpPr>
          <p:nvPr>
            <p:ph idx="1"/>
          </p:nvPr>
        </p:nvSpPr>
        <p:spPr>
          <a:xfrm>
            <a:off x="3961884" y="792080"/>
            <a:ext cx="7619008"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Text Placeholder 3"/>
          <p:cNvSpPr>
            <a:spLocks noGrp="1"/>
          </p:cNvSpPr>
          <p:nvPr>
            <p:ph type="body" sz="half" idx="2"/>
          </p:nvPr>
        </p:nvSpPr>
        <p:spPr>
          <a:xfrm>
            <a:off x="609522" y="2130553"/>
            <a:ext cx="2852557"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6693A2BD-4CA0-498E-928B-78081527F0BD}" type="slidenum">
              <a:rPr lang="zh-CN" altLang="en-US" smtClean="0"/>
              <a:pPr>
                <a:defRPr/>
              </a:pPr>
              <a:t>‹#›</a:t>
            </a:fld>
            <a:endParaRPr lang="zh-CN" altLang="en-US"/>
          </a:p>
        </p:txBody>
      </p:sp>
      <p:cxnSp>
        <p:nvCxnSpPr>
          <p:cNvPr id="9" name="Straight Connector 8"/>
          <p:cNvCxnSpPr/>
          <p:nvPr/>
        </p:nvCxnSpPr>
        <p:spPr>
          <a:xfrm rot="5400000">
            <a:off x="911670"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1783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09521" y="792480"/>
            <a:ext cx="2856535" cy="1264920"/>
          </a:xfrm>
        </p:spPr>
        <p:txBody>
          <a:bodyPr anchor="b">
            <a:normAutofit/>
          </a:bodyPr>
          <a:lstStyle>
            <a:lvl1pPr algn="l">
              <a:defRPr sz="2400" b="0"/>
            </a:lvl1pPr>
          </a:lstStyle>
          <a:p>
            <a:r>
              <a:rPr lang="zh-CN" altLang="en-US"/>
              <a:t>单击此处编辑母版标题样式</a:t>
            </a:r>
            <a:endParaRPr lang="en-US"/>
          </a:p>
        </p:txBody>
      </p:sp>
      <p:sp>
        <p:nvSpPr>
          <p:cNvPr id="3" name="Picture Placeholder 2"/>
          <p:cNvSpPr>
            <a:spLocks noGrp="1"/>
          </p:cNvSpPr>
          <p:nvPr>
            <p:ph type="pic" idx="1"/>
          </p:nvPr>
        </p:nvSpPr>
        <p:spPr>
          <a:xfrm>
            <a:off x="3810984" y="838201"/>
            <a:ext cx="7871495"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a:p>
        </p:txBody>
      </p:sp>
      <p:sp>
        <p:nvSpPr>
          <p:cNvPr id="4" name="Text Placeholder 3"/>
          <p:cNvSpPr>
            <a:spLocks noGrp="1"/>
          </p:cNvSpPr>
          <p:nvPr>
            <p:ph type="body" sz="half" idx="2"/>
          </p:nvPr>
        </p:nvSpPr>
        <p:spPr>
          <a:xfrm>
            <a:off x="609520" y="2133600"/>
            <a:ext cx="2852557"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30FA3D1A-A6C6-4308-AE57-5E02A77EED8F}" type="slidenum">
              <a:rPr lang="zh-CN" altLang="en-US" smtClean="0"/>
              <a:pPr>
                <a:defRPr/>
              </a:pPr>
              <a:t>‹#›</a:t>
            </a:fld>
            <a:endParaRPr lang="zh-CN" altLang="en-US"/>
          </a:p>
        </p:txBody>
      </p:sp>
    </p:spTree>
    <p:extLst>
      <p:ext uri="{BB962C8B-B14F-4D97-AF65-F5344CB8AC3E}">
        <p14:creationId xmlns:p14="http://schemas.microsoft.com/office/powerpoint/2010/main" val="1351342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0413"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521" y="533400"/>
            <a:ext cx="10971372" cy="990600"/>
          </a:xfrm>
          <a:prstGeom prst="rect">
            <a:avLst/>
          </a:prstGeom>
        </p:spPr>
        <p:txBody>
          <a:bodyPr vert="horz" lIns="91440" tIns="45720" rIns="91440" bIns="45720" rtlCol="0" anchor="ctr">
            <a:normAutofit/>
          </a:bodyPr>
          <a:lstStyle/>
          <a:p>
            <a:r>
              <a:rPr lang="zh-CN" altLang="en-US"/>
              <a:t>单击此处编辑母版标题样式</a:t>
            </a:r>
            <a:endParaRPr lang="en-US"/>
          </a:p>
        </p:txBody>
      </p:sp>
      <p:sp>
        <p:nvSpPr>
          <p:cNvPr id="3" name="Text Placeholder 2"/>
          <p:cNvSpPr>
            <a:spLocks noGrp="1"/>
          </p:cNvSpPr>
          <p:nvPr>
            <p:ph type="body" idx="1"/>
          </p:nvPr>
        </p:nvSpPr>
        <p:spPr>
          <a:xfrm>
            <a:off x="609521" y="1600200"/>
            <a:ext cx="10971372" cy="4876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7" name="Rectangle 6"/>
          <p:cNvSpPr/>
          <p:nvPr/>
        </p:nvSpPr>
        <p:spPr>
          <a:xfrm>
            <a:off x="0" y="0"/>
            <a:ext cx="12190413"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521" y="18288"/>
            <a:ext cx="3860297"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zh-CN" altLang="en-US"/>
          </a:p>
        </p:txBody>
      </p:sp>
      <p:sp>
        <p:nvSpPr>
          <p:cNvPr id="5" name="Footer Placeholder 4"/>
          <p:cNvSpPr>
            <a:spLocks noGrp="1"/>
          </p:cNvSpPr>
          <p:nvPr>
            <p:ph type="ftr" sz="quarter" idx="3"/>
          </p:nvPr>
        </p:nvSpPr>
        <p:spPr>
          <a:xfrm>
            <a:off x="4571405" y="18288"/>
            <a:ext cx="5485686"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zh-CN" altLang="en-US"/>
          </a:p>
        </p:txBody>
      </p:sp>
      <p:sp>
        <p:nvSpPr>
          <p:cNvPr id="6" name="Slide Number Placeholder 5"/>
          <p:cNvSpPr>
            <a:spLocks noGrp="1"/>
          </p:cNvSpPr>
          <p:nvPr>
            <p:ph type="sldNum" sz="quarter" idx="4"/>
          </p:nvPr>
        </p:nvSpPr>
        <p:spPr>
          <a:xfrm>
            <a:off x="10158677" y="18288"/>
            <a:ext cx="1422215"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D65281FA-CC19-4C9D-976F-0A683A25F842}" type="slidenum">
              <a:rPr lang="zh-CN" altLang="en-US" smtClean="0"/>
              <a:pPr>
                <a:defRPr/>
              </a:pPr>
              <a:t>‹#›</a:t>
            </a:fld>
            <a:endParaRPr lang="zh-CN" altLang="en-US"/>
          </a:p>
        </p:txBody>
      </p:sp>
    </p:spTree>
    <p:extLst>
      <p:ext uri="{BB962C8B-B14F-4D97-AF65-F5344CB8AC3E}">
        <p14:creationId xmlns:p14="http://schemas.microsoft.com/office/powerpoint/2010/main" val="556772026"/>
      </p:ext>
    </p:extLst>
  </p:cSld>
  <p:clrMap bg1="lt1" tx1="dk1" bg2="lt2" tx2="dk2" accent1="accent1" accent2="accent2" accent3="accent3" accent4="accent4" accent5="accent5" accent6="accent6" hlink="hlink" folHlink="folHlink"/>
  <p:sldLayoutIdLst>
    <p:sldLayoutId id="2147485512" r:id="rId1"/>
    <p:sldLayoutId id="2147485513" r:id="rId2"/>
    <p:sldLayoutId id="2147485514" r:id="rId3"/>
    <p:sldLayoutId id="2147485515" r:id="rId4"/>
    <p:sldLayoutId id="2147485516" r:id="rId5"/>
    <p:sldLayoutId id="2147485517" r:id="rId6"/>
    <p:sldLayoutId id="2147485518" r:id="rId7"/>
    <p:sldLayoutId id="2147485519" r:id="rId8"/>
    <p:sldLayoutId id="2147485520" r:id="rId9"/>
    <p:sldLayoutId id="2147485521" r:id="rId10"/>
    <p:sldLayoutId id="2147485522" r:id="rId11"/>
    <p:sldLayoutId id="2147485504" r:id="rId12"/>
    <p:sldLayoutId id="2147485505" r:id="rId13"/>
    <p:sldLayoutId id="2147485506" r:id="rId14"/>
    <p:sldLayoutId id="2147485507" r:id="rId15"/>
    <p:sldLayoutId id="2147485508" r:id="rId16"/>
    <p:sldLayoutId id="2147485509" r:id="rId17"/>
    <p:sldLayoutId id="2147485510" r:id="rId18"/>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77B28A-24A8-61F6-5B00-60E80924E78C}"/>
              </a:ext>
            </a:extLst>
          </p:cNvPr>
          <p:cNvSpPr>
            <a:spLocks noGrp="1"/>
          </p:cNvSpPr>
          <p:nvPr>
            <p:ph type="title"/>
          </p:nvPr>
        </p:nvSpPr>
        <p:spPr/>
        <p:txBody>
          <a:bodyPr/>
          <a:lstStyle/>
          <a:p>
            <a:pPr>
              <a:spcBef>
                <a:spcPct val="20000"/>
              </a:spcBef>
            </a:pPr>
            <a:r>
              <a:rPr lang="zh-CN">
                <a:ea typeface="+mj-lt"/>
                <a:cs typeface="+mj-lt"/>
              </a:rPr>
              <a:t>“涉外法治系列课程”</a:t>
            </a:r>
            <a:r>
              <a:rPr lang="zh-CN" altLang="en-US">
                <a:ea typeface="+mj-lt"/>
                <a:cs typeface="+mj-lt"/>
              </a:rPr>
              <a:t>简介</a:t>
            </a:r>
            <a:endParaRPr lang="en-US" altLang="zh-CN">
              <a:ea typeface="+mj-lt"/>
              <a:cs typeface="+mj-lt"/>
            </a:endParaRPr>
          </a:p>
        </p:txBody>
      </p:sp>
      <p:sp>
        <p:nvSpPr>
          <p:cNvPr id="3" name="文本占位符 2">
            <a:extLst>
              <a:ext uri="{FF2B5EF4-FFF2-40B4-BE49-F238E27FC236}">
                <a16:creationId xmlns:a16="http://schemas.microsoft.com/office/drawing/2014/main" id="{E4A5C22B-F027-6F20-9BBD-98E7469AD0FB}"/>
              </a:ext>
            </a:extLst>
          </p:cNvPr>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910204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CC4C03-9877-4D4F-8FEA-94372A7EFAF5}"/>
              </a:ext>
            </a:extLst>
          </p:cNvPr>
          <p:cNvSpPr>
            <a:spLocks noGrp="1"/>
          </p:cNvSpPr>
          <p:nvPr>
            <p:ph type="title"/>
          </p:nvPr>
        </p:nvSpPr>
        <p:spPr/>
        <p:txBody>
          <a:bodyPr/>
          <a:lstStyle/>
          <a:p>
            <a:pPr algn="l"/>
            <a:r>
              <a:rPr lang="zh-CN" altLang="en-US"/>
              <a:t>英美的对抗制心态</a:t>
            </a:r>
            <a:r>
              <a:rPr lang="zh-CN" altLang="en-US" sz="4400"/>
              <a:t>（</a:t>
            </a:r>
            <a:r>
              <a:rPr lang="en-US" altLang="zh-CN" sz="4400"/>
              <a:t>2</a:t>
            </a:r>
            <a:r>
              <a:rPr lang="zh-CN" altLang="en-US" sz="4400"/>
              <a:t>）</a:t>
            </a:r>
            <a:endParaRPr lang="en-US"/>
          </a:p>
        </p:txBody>
      </p:sp>
      <p:sp>
        <p:nvSpPr>
          <p:cNvPr id="3" name="内容占位符 2">
            <a:extLst>
              <a:ext uri="{FF2B5EF4-FFF2-40B4-BE49-F238E27FC236}">
                <a16:creationId xmlns:a16="http://schemas.microsoft.com/office/drawing/2014/main" id="{482A3894-7E53-4D23-8231-106D3EA791F6}"/>
              </a:ext>
            </a:extLst>
          </p:cNvPr>
          <p:cNvSpPr>
            <a:spLocks noGrp="1"/>
          </p:cNvSpPr>
          <p:nvPr>
            <p:ph idx="1"/>
          </p:nvPr>
        </p:nvSpPr>
        <p:spPr>
          <a:xfrm>
            <a:off x="609600" y="1600200"/>
            <a:ext cx="10971213" cy="4983162"/>
          </a:xfrm>
        </p:spPr>
        <p:txBody>
          <a:bodyPr vert="horz" lIns="91440" tIns="45720" rIns="91440" bIns="45720" rtlCol="0" anchor="t">
            <a:normAutofit lnSpcReduction="10000"/>
          </a:bodyPr>
          <a:lstStyle/>
          <a:p>
            <a:r>
              <a:rPr lang="zh-CN" altLang="en-US" sz="2400"/>
              <a:t>人心贪念无穷。</a:t>
            </a:r>
          </a:p>
          <a:p>
            <a:r>
              <a:rPr lang="zh-CN" altLang="en-US" sz="2400"/>
              <a:t>赢家（不代表是“正</a:t>
            </a:r>
            <a:r>
              <a:rPr lang="zh-CN" altLang="en-US"/>
              <a:t>义之师</a:t>
            </a:r>
            <a:r>
              <a:rPr lang="zh-CN" altLang="en-US" sz="2400"/>
              <a:t>”）通吃；历史是胜利者的事实。</a:t>
            </a:r>
          </a:p>
          <a:p>
            <a:r>
              <a:rPr lang="zh-CN" altLang="en-US" sz="2400"/>
              <a:t>对抗制下不出来对抗是肯定败诉，而且是大败，甚至“死无葬身之地”</a:t>
            </a:r>
          </a:p>
          <a:p>
            <a:r>
              <a:rPr lang="zh-CN" altLang="en-US" sz="2400">
                <a:ea typeface="宋体"/>
              </a:rPr>
              <a:t>社会社学下不会有黑白分明、无可质疑与无法丑化或减低重量的事实证据，</a:t>
            </a:r>
            <a:r>
              <a:rPr lang="zh-CN" altLang="en-US">
                <a:ea typeface="宋体"/>
              </a:rPr>
              <a:t>熟悉这套游戏规则与机灵的人是永远可以就对己方不利的案件说出一套有条有理的争辩，只不过再进一步客观调查可能发现支持这个争辩的证据是薄弱或是欠缺。</a:t>
            </a:r>
            <a:endParaRPr lang="zh-CN" altLang="en-US" sz="2400">
              <a:ea typeface="宋体"/>
              <a:cs typeface="Calibri"/>
            </a:endParaRPr>
          </a:p>
          <a:p>
            <a:r>
              <a:rPr lang="zh-CN" altLang="en-US" sz="2400">
                <a:ea typeface="宋体"/>
              </a:rPr>
              <a:t>今天的国际诉讼</a:t>
            </a:r>
            <a:r>
              <a:rPr lang="en-US" altLang="zh-CN" sz="2400">
                <a:ea typeface="宋体"/>
              </a:rPr>
              <a:t>/</a:t>
            </a:r>
            <a:r>
              <a:rPr lang="zh-CN" altLang="en-US" sz="2400">
                <a:ea typeface="宋体"/>
              </a:rPr>
              <a:t>仲裁案件是可以进行买卖或资助并获得分红的价值连城的商品，而且会是一本万利。</a:t>
            </a:r>
            <a:endParaRPr lang="en-US" altLang="zh-CN" sz="2400">
              <a:ea typeface="宋体"/>
            </a:endParaRPr>
          </a:p>
          <a:p>
            <a:pPr lvl="1">
              <a:buFont typeface="Arial" panose="020B0604020202020204" pitchFamily="34" charset="0"/>
              <a:buChar char="•"/>
            </a:pPr>
            <a:r>
              <a:rPr lang="zh-CN" altLang="en-US" sz="2000"/>
              <a:t>发展中国家或公司经常会有意或无意中订下一个“致命”的合同。</a:t>
            </a:r>
            <a:endParaRPr lang="en-US" altLang="zh-CN" sz="2000"/>
          </a:p>
          <a:p>
            <a:pPr lvl="1">
              <a:buFont typeface="Arial" panose="020B0604020202020204" pitchFamily="34" charset="0"/>
              <a:buChar char="•"/>
            </a:pPr>
            <a:r>
              <a:rPr lang="zh-CN" altLang="en-US" sz="2000">
                <a:ea typeface="宋体"/>
              </a:rPr>
              <a:t>发展中国家的法人</a:t>
            </a:r>
            <a:r>
              <a:rPr lang="en-US" altLang="zh-CN" sz="2000">
                <a:ea typeface="宋体"/>
              </a:rPr>
              <a:t>/</a:t>
            </a:r>
            <a:r>
              <a:rPr lang="zh-CN" altLang="en-US" sz="2000">
                <a:ea typeface="宋体"/>
              </a:rPr>
              <a:t>自然人的</a:t>
            </a:r>
            <a:r>
              <a:rPr lang="zh-CN" altLang="en-US">
                <a:ea typeface="宋体"/>
              </a:rPr>
              <a:t>国际</a:t>
            </a:r>
            <a:r>
              <a:rPr lang="zh-CN" altLang="en-US" sz="2000">
                <a:ea typeface="宋体"/>
              </a:rPr>
              <a:t>法律水平可能比英美受法律保护（签订的合同不算数）的消费者或末成年人更低，要“世界大同”需要与人权公约并肩的公约</a:t>
            </a:r>
            <a:r>
              <a:rPr lang="en-US" altLang="zh-CN" sz="2000">
                <a:ea typeface="宋体"/>
              </a:rPr>
              <a:t>/</a:t>
            </a:r>
            <a:r>
              <a:rPr lang="zh-CN" altLang="en-US" sz="2000">
                <a:ea typeface="宋体"/>
              </a:rPr>
              <a:t>立法约束，但这看来不可能。</a:t>
            </a:r>
            <a:endParaRPr lang="en-US" altLang="zh-CN" sz="2000">
              <a:ea typeface="宋体"/>
            </a:endParaRPr>
          </a:p>
          <a:p>
            <a:pPr lvl="1">
              <a:buFont typeface="Arial" panose="020B0604020202020204" pitchFamily="34" charset="0"/>
              <a:buChar char="•"/>
            </a:pPr>
            <a:r>
              <a:rPr lang="zh-CN" altLang="en-US" sz="2000"/>
              <a:t>英美第三方资助基金的崛起</a:t>
            </a:r>
            <a:endParaRPr lang="en-US" sz="2000"/>
          </a:p>
        </p:txBody>
      </p:sp>
    </p:spTree>
    <p:extLst>
      <p:ext uri="{BB962C8B-B14F-4D97-AF65-F5344CB8AC3E}">
        <p14:creationId xmlns:p14="http://schemas.microsoft.com/office/powerpoint/2010/main" val="2924746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DD9FAD-CD7A-4AC4-882A-2CD776BBEAC4}"/>
              </a:ext>
            </a:extLst>
          </p:cNvPr>
          <p:cNvSpPr>
            <a:spLocks noGrp="1"/>
          </p:cNvSpPr>
          <p:nvPr>
            <p:ph type="title"/>
          </p:nvPr>
        </p:nvSpPr>
        <p:spPr/>
        <p:txBody>
          <a:bodyPr/>
          <a:lstStyle/>
          <a:p>
            <a:pPr algn="l"/>
            <a:r>
              <a:rPr lang="zh-CN" altLang="en-US"/>
              <a:t>举证责任</a:t>
            </a:r>
            <a:endParaRPr lang="en-US"/>
          </a:p>
        </p:txBody>
      </p:sp>
      <p:sp>
        <p:nvSpPr>
          <p:cNvPr id="3" name="内容占位符 2">
            <a:extLst>
              <a:ext uri="{FF2B5EF4-FFF2-40B4-BE49-F238E27FC236}">
                <a16:creationId xmlns:a16="http://schemas.microsoft.com/office/drawing/2014/main" id="{CC6FC238-A11D-45ED-8888-B7F651EFD74E}"/>
              </a:ext>
            </a:extLst>
          </p:cNvPr>
          <p:cNvSpPr>
            <a:spLocks noGrp="1"/>
          </p:cNvSpPr>
          <p:nvPr>
            <p:ph idx="1"/>
          </p:nvPr>
        </p:nvSpPr>
        <p:spPr>
          <a:xfrm>
            <a:off x="609599" y="1417638"/>
            <a:ext cx="10971213" cy="5080130"/>
          </a:xfrm>
        </p:spPr>
        <p:txBody>
          <a:bodyPr vert="horz" lIns="91440" tIns="45720" rIns="91440" bIns="45720" rtlCol="0" anchor="t">
            <a:normAutofit lnSpcReduction="10000"/>
          </a:bodyPr>
          <a:lstStyle/>
          <a:p>
            <a:pPr>
              <a:lnSpc>
                <a:spcPct val="120000"/>
              </a:lnSpc>
            </a:pPr>
            <a:r>
              <a:rPr lang="zh-CN" altLang="en-US" sz="2800">
                <a:ea typeface="宋体"/>
              </a:rPr>
              <a:t>谁主张谁举证 （</a:t>
            </a:r>
            <a:r>
              <a:rPr lang="en-US" altLang="zh-CN" sz="2800">
                <a:ea typeface="宋体"/>
              </a:rPr>
              <a:t>《</a:t>
            </a:r>
            <a:r>
              <a:rPr lang="zh-CN" altLang="en-US" sz="2800">
                <a:ea typeface="宋体"/>
              </a:rPr>
              <a:t>证据法下</a:t>
            </a:r>
            <a:r>
              <a:rPr lang="en-US" altLang="zh-CN" sz="2800">
                <a:ea typeface="宋体"/>
              </a:rPr>
              <a:t>》</a:t>
            </a:r>
            <a:r>
              <a:rPr lang="zh-CN" altLang="en-US" sz="2800">
                <a:ea typeface="宋体"/>
              </a:rPr>
              <a:t>第七章）</a:t>
            </a:r>
            <a:endParaRPr lang="en-US" altLang="zh-CN" sz="2800">
              <a:ea typeface="宋体"/>
            </a:endParaRPr>
          </a:p>
          <a:p>
            <a:pPr lvl="1">
              <a:lnSpc>
                <a:spcPct val="120000"/>
              </a:lnSpc>
              <a:buFont typeface="Arial" panose="020B0604020202020204" pitchFamily="34" charset="0"/>
              <a:buChar char="•"/>
            </a:pPr>
            <a:r>
              <a:rPr lang="zh-CN" altLang="en-US" sz="2400"/>
              <a:t>证有不证无</a:t>
            </a:r>
            <a:endParaRPr lang="en-US"/>
          </a:p>
          <a:p>
            <a:pPr>
              <a:lnSpc>
                <a:spcPct val="120000"/>
              </a:lnSpc>
            </a:pPr>
            <a:r>
              <a:rPr lang="zh-CN" altLang="en-US" sz="2800" b="1">
                <a:ea typeface="宋体"/>
              </a:rPr>
              <a:t>法定举证（</a:t>
            </a:r>
            <a:r>
              <a:rPr lang="en-GB" altLang="zh-CN" sz="2800" b="1">
                <a:ea typeface="宋体"/>
              </a:rPr>
              <a:t>legal burden</a:t>
            </a:r>
            <a:r>
              <a:rPr lang="zh-CN" altLang="en-US" sz="2800" b="1">
                <a:ea typeface="宋体"/>
              </a:rPr>
              <a:t>）责任</a:t>
            </a:r>
            <a:r>
              <a:rPr lang="zh-CN" altLang="en-US" sz="2800">
                <a:ea typeface="宋体"/>
              </a:rPr>
              <a:t>标准：</a:t>
            </a:r>
            <a:endParaRPr lang="en-US" altLang="zh-CN" sz="2800">
              <a:ea typeface="宋体"/>
            </a:endParaRPr>
          </a:p>
          <a:p>
            <a:pPr lvl="1">
              <a:lnSpc>
                <a:spcPct val="120000"/>
              </a:lnSpc>
              <a:buFont typeface="Arial" panose="020B0604020202020204" pitchFamily="34" charset="0"/>
              <a:buChar char="•"/>
            </a:pPr>
            <a:r>
              <a:rPr lang="zh-CN" altLang="en-US" sz="2400" b="1" u="sng">
                <a:ea typeface="宋体"/>
              </a:rPr>
              <a:t>刑事</a:t>
            </a:r>
            <a:r>
              <a:rPr lang="zh-CN" altLang="en-US" sz="2400">
                <a:ea typeface="宋体"/>
              </a:rPr>
              <a:t>：排除一切合理怀疑（</a:t>
            </a:r>
            <a:r>
              <a:rPr lang="en-GB" sz="2400"/>
              <a:t>beyond reasonable doubt</a:t>
            </a:r>
            <a:r>
              <a:rPr lang="zh-CN" altLang="en-US" sz="2400">
                <a:ea typeface="宋体"/>
              </a:rPr>
              <a:t>）</a:t>
            </a:r>
            <a:endParaRPr lang="en-US" altLang="zh-CN" sz="2400">
              <a:ea typeface="宋体"/>
            </a:endParaRPr>
          </a:p>
          <a:p>
            <a:pPr lvl="1">
              <a:lnSpc>
                <a:spcPct val="120000"/>
              </a:lnSpc>
              <a:buFont typeface="Arial" panose="020B0604020202020204" pitchFamily="34" charset="0"/>
              <a:buChar char="•"/>
            </a:pPr>
            <a:r>
              <a:rPr lang="zh-CN" altLang="en-US" sz="2400" b="1" u="sng">
                <a:ea typeface="宋体"/>
              </a:rPr>
              <a:t>民事</a:t>
            </a:r>
            <a:r>
              <a:rPr lang="zh-CN" altLang="en-US" sz="2400">
                <a:ea typeface="宋体"/>
              </a:rPr>
              <a:t>：平衡的可能性（</a:t>
            </a:r>
            <a:r>
              <a:rPr lang="en-GB" sz="2400"/>
              <a:t>balance of probability</a:t>
            </a:r>
            <a:r>
              <a:rPr lang="zh-CN" altLang="en-US" sz="2400">
                <a:ea typeface="宋体"/>
              </a:rPr>
              <a:t>）</a:t>
            </a:r>
            <a:endParaRPr lang="en-US" altLang="zh-CN" sz="2400">
              <a:ea typeface="宋体"/>
            </a:endParaRPr>
          </a:p>
          <a:p>
            <a:pPr lvl="2">
              <a:lnSpc>
                <a:spcPct val="120000"/>
              </a:lnSpc>
            </a:pPr>
            <a:r>
              <a:rPr lang="zh-CN" altLang="en-US" sz="2200">
                <a:ea typeface="宋体"/>
              </a:rPr>
              <a:t>例子</a:t>
            </a:r>
            <a:r>
              <a:rPr lang="zh-CN" altLang="en-US" sz="2200">
                <a:ea typeface="宋体"/>
                <a:sym typeface="Wingdings" pitchFamily="2" charset="2"/>
              </a:rPr>
              <a:t>：</a:t>
            </a:r>
            <a:r>
              <a:rPr lang="en-US" altLang="zh-CN" sz="2200">
                <a:ea typeface="宋体"/>
                <a:sym typeface="Wingdings" pitchFamily="2" charset="2"/>
              </a:rPr>
              <a:t>(1)</a:t>
            </a:r>
            <a:r>
              <a:rPr lang="en-GB" altLang="zh-CN" sz="2200">
                <a:ea typeface="宋体"/>
                <a:sym typeface="Wingdings" pitchFamily="2" charset="2"/>
              </a:rPr>
              <a:t> </a:t>
            </a:r>
            <a:r>
              <a:rPr lang="zh-CN" altLang="en-US" sz="2200">
                <a:ea typeface="宋体"/>
                <a:sym typeface="Wingdings" pitchFamily="2" charset="2"/>
              </a:rPr>
              <a:t>原告/申请人提出事实指控，被告/被申请人不承认，原告必须满足法定举证责任；</a:t>
            </a:r>
            <a:r>
              <a:rPr lang="en-US" altLang="zh-CN" sz="2200">
                <a:ea typeface="宋体"/>
                <a:sym typeface="Wingdings" pitchFamily="2" charset="2"/>
              </a:rPr>
              <a:t>(2)</a:t>
            </a:r>
            <a:r>
              <a:rPr lang="en-GB" altLang="zh-CN" sz="2200">
                <a:ea typeface="宋体"/>
                <a:sym typeface="Wingdings" pitchFamily="2" charset="2"/>
              </a:rPr>
              <a:t> </a:t>
            </a:r>
            <a:r>
              <a:rPr lang="zh-CN" altLang="en-US" sz="2200">
                <a:ea typeface="宋体"/>
                <a:sym typeface="Wingdings" pitchFamily="2" charset="2"/>
              </a:rPr>
              <a:t>原告提出事实指控，被告否认并提出不同版本的事实与提供证据，这实是减弱原告本可能满足法定举证责任的证据重量变为不能满足法定举证责任；</a:t>
            </a:r>
            <a:r>
              <a:rPr lang="en-US" altLang="zh-CN" sz="2200">
                <a:ea typeface="宋体"/>
                <a:sym typeface="Wingdings" pitchFamily="2" charset="2"/>
              </a:rPr>
              <a:t>(3)</a:t>
            </a:r>
            <a:r>
              <a:rPr lang="en-GB" altLang="zh-CN" sz="2200">
                <a:ea typeface="宋体"/>
                <a:sym typeface="Wingdings" pitchFamily="2" charset="2"/>
              </a:rPr>
              <a:t> </a:t>
            </a:r>
            <a:r>
              <a:rPr lang="zh-CN" altLang="en-US" sz="2200">
                <a:ea typeface="宋体"/>
                <a:sym typeface="Wingdings" pitchFamily="2" charset="2"/>
              </a:rPr>
              <a:t>原告提出事实指控如双方订立了合同但被告拒绝履行等，而被告提出虚假陈述或错误的事实；这一来双方对各自的主张有法定举证责任。</a:t>
            </a:r>
          </a:p>
          <a:p>
            <a:pPr lvl="1">
              <a:lnSpc>
                <a:spcPct val="120000"/>
              </a:lnSpc>
              <a:buFont typeface="Arial" panose="020B0604020202020204" pitchFamily="34" charset="0"/>
              <a:buChar char="•"/>
            </a:pPr>
            <a:r>
              <a:rPr lang="zh-CN" altLang="en-US" sz="2400" b="1" u="sng">
                <a:ea typeface="宋体"/>
              </a:rPr>
              <a:t>刑事</a:t>
            </a:r>
            <a:r>
              <a:rPr lang="en-US" altLang="zh-CN" sz="2400" b="1" u="sng">
                <a:ea typeface="宋体"/>
              </a:rPr>
              <a:t>/</a:t>
            </a:r>
            <a:r>
              <a:rPr lang="zh-CN" altLang="en-US" sz="2400" b="1" u="sng">
                <a:ea typeface="宋体"/>
              </a:rPr>
              <a:t>民事混合</a:t>
            </a:r>
            <a:r>
              <a:rPr lang="zh-CN" altLang="en-US" sz="2400">
                <a:ea typeface="宋体"/>
              </a:rPr>
              <a:t>：民事案件仍是平衡的可能性，但要求更多可信度更高的证据</a:t>
            </a:r>
            <a:endParaRPr lang="en-US" sz="2400">
              <a:ea typeface="宋体"/>
            </a:endParaRPr>
          </a:p>
        </p:txBody>
      </p:sp>
    </p:spTree>
    <p:extLst>
      <p:ext uri="{BB962C8B-B14F-4D97-AF65-F5344CB8AC3E}">
        <p14:creationId xmlns:p14="http://schemas.microsoft.com/office/powerpoint/2010/main" val="3730100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6D0DA-D8BC-C2AA-FC4D-209C14705612}"/>
              </a:ext>
            </a:extLst>
          </p:cNvPr>
          <p:cNvSpPr>
            <a:spLocks noGrp="1"/>
          </p:cNvSpPr>
          <p:nvPr>
            <p:ph type="title"/>
          </p:nvPr>
        </p:nvSpPr>
        <p:spPr/>
        <p:txBody>
          <a:bodyPr/>
          <a:lstStyle/>
          <a:p>
            <a:r>
              <a:rPr lang="zh-CN" altLang="en-US"/>
              <a:t>举证责任（</a:t>
            </a:r>
            <a:r>
              <a:rPr lang="en-US" altLang="zh-CN"/>
              <a:t>2</a:t>
            </a:r>
            <a:r>
              <a:rPr lang="zh-CN" altLang="en-US"/>
              <a:t>）</a:t>
            </a:r>
            <a:endParaRPr lang="en-US"/>
          </a:p>
        </p:txBody>
      </p:sp>
      <p:sp>
        <p:nvSpPr>
          <p:cNvPr id="3" name="Content Placeholder 2">
            <a:extLst>
              <a:ext uri="{FF2B5EF4-FFF2-40B4-BE49-F238E27FC236}">
                <a16:creationId xmlns:a16="http://schemas.microsoft.com/office/drawing/2014/main" id="{38541024-34CE-AB22-A1F5-493029657B80}"/>
              </a:ext>
            </a:extLst>
          </p:cNvPr>
          <p:cNvSpPr>
            <a:spLocks noGrp="1"/>
          </p:cNvSpPr>
          <p:nvPr>
            <p:ph idx="1"/>
          </p:nvPr>
        </p:nvSpPr>
        <p:spPr/>
        <p:txBody>
          <a:bodyPr vert="horz" lIns="91440" tIns="45720" rIns="91440" bIns="45720" rtlCol="0" anchor="t">
            <a:normAutofit/>
          </a:bodyPr>
          <a:lstStyle/>
          <a:p>
            <a:r>
              <a:rPr lang="zh-CN" altLang="en-US">
                <a:ea typeface="宋体"/>
              </a:rPr>
              <a:t>在</a:t>
            </a:r>
            <a:r>
              <a:rPr lang="en-GB" u="sng"/>
              <a:t>In Re </a:t>
            </a:r>
            <a:r>
              <a:rPr lang="en-GB" u="sng" err="1"/>
              <a:t>Dellow’s</a:t>
            </a:r>
            <a:r>
              <a:rPr lang="en-GB" u="sng"/>
              <a:t> Will Trusts</a:t>
            </a:r>
            <a:r>
              <a:rPr lang="en-GB"/>
              <a:t> (1964) 1 WLR 451</a:t>
            </a:r>
            <a:r>
              <a:rPr lang="zh-CN" altLang="en-US">
                <a:ea typeface="宋体"/>
              </a:rPr>
              <a:t>先例</a:t>
            </a:r>
            <a:r>
              <a:rPr lang="en-GB"/>
              <a:t>, </a:t>
            </a:r>
            <a:r>
              <a:rPr lang="en-GB" err="1"/>
              <a:t>Ungoed</a:t>
            </a:r>
            <a:r>
              <a:rPr lang="en-GB"/>
              <a:t>-Thomas</a:t>
            </a:r>
            <a:r>
              <a:rPr lang="zh-CN" altLang="en-US">
                <a:ea typeface="宋体"/>
              </a:rPr>
              <a:t>大法官说：</a:t>
            </a:r>
          </a:p>
          <a:p>
            <a:pPr marL="274320" lvl="1" indent="0">
              <a:buNone/>
            </a:pPr>
            <a:r>
              <a:rPr lang="zh-CN" altLang="en-US">
                <a:ea typeface="宋体"/>
              </a:rPr>
              <a:t>“</a:t>
            </a:r>
            <a:r>
              <a:rPr lang="en-GB" altLang="zh-CN" i="1">
                <a:ea typeface="宋体"/>
              </a:rPr>
              <a:t>The more serious the allegation the more cogent is the evidence required to overcome the unlikelihood of what is alleged and thus to prove it.</a:t>
            </a:r>
            <a:r>
              <a:rPr lang="zh-CN" altLang="en-US">
                <a:ea typeface="宋体"/>
              </a:rPr>
              <a:t>”</a:t>
            </a:r>
            <a:endParaRPr lang="en-GB" altLang="zh-CN">
              <a:ea typeface="宋体"/>
              <a:cs typeface="Calibri"/>
            </a:endParaRPr>
          </a:p>
          <a:p>
            <a:r>
              <a:rPr lang="zh-CN" altLang="en-US">
                <a:ea typeface="宋体"/>
              </a:rPr>
              <a:t>这说法也在</a:t>
            </a:r>
            <a:r>
              <a:rPr lang="en-GB" altLang="zh-CN" u="sng">
                <a:ea typeface="宋体"/>
              </a:rPr>
              <a:t>In re B (Children</a:t>
            </a:r>
            <a:r>
              <a:rPr lang="en-GB" altLang="zh-CN">
                <a:ea typeface="宋体"/>
              </a:rPr>
              <a:t>) (2009) 1 AC 11</a:t>
            </a:r>
            <a:r>
              <a:rPr lang="zh-CN" altLang="en-US">
                <a:ea typeface="宋体"/>
              </a:rPr>
              <a:t>最高院先例被接纳。</a:t>
            </a:r>
            <a:endParaRPr lang="zh-CN" altLang="en-US">
              <a:ea typeface="宋体"/>
              <a:cs typeface="Calibri"/>
            </a:endParaRPr>
          </a:p>
          <a:p>
            <a:endParaRPr lang="en-US" altLang="zh-CN"/>
          </a:p>
          <a:p>
            <a:r>
              <a:rPr lang="zh-CN" altLang="en-US">
                <a:ea typeface="宋体"/>
              </a:rPr>
              <a:t>这种</a:t>
            </a:r>
            <a:r>
              <a:rPr lang="zh-CN" altLang="en-US" b="1">
                <a:ea typeface="宋体"/>
              </a:rPr>
              <a:t>刑事</a:t>
            </a:r>
            <a:r>
              <a:rPr lang="en-US" altLang="zh-CN" b="1">
                <a:ea typeface="宋体"/>
              </a:rPr>
              <a:t>/</a:t>
            </a:r>
            <a:r>
              <a:rPr lang="zh-CN" altLang="en-US" b="1">
                <a:ea typeface="宋体"/>
              </a:rPr>
              <a:t>民事混合案件</a:t>
            </a:r>
            <a:r>
              <a:rPr lang="zh-CN" altLang="en-US">
                <a:ea typeface="宋体"/>
              </a:rPr>
              <a:t>最常见与最有代表性的是欺诈</a:t>
            </a:r>
            <a:r>
              <a:rPr lang="en-US" altLang="zh-CN">
                <a:ea typeface="宋体"/>
              </a:rPr>
              <a:t>/</a:t>
            </a:r>
            <a:r>
              <a:rPr lang="zh-CN" altLang="en-US">
                <a:ea typeface="宋体"/>
              </a:rPr>
              <a:t>欺骗的虚假陈述案件，中国公司</a:t>
            </a:r>
            <a:r>
              <a:rPr lang="en-US" altLang="zh-CN">
                <a:ea typeface="宋体"/>
              </a:rPr>
              <a:t>/</a:t>
            </a:r>
            <a:r>
              <a:rPr lang="zh-CN" altLang="en-US">
                <a:ea typeface="宋体"/>
              </a:rPr>
              <a:t>律师应避免提出这种指控，即使欺诈</a:t>
            </a:r>
            <a:r>
              <a:rPr lang="en-US" altLang="zh-CN">
                <a:ea typeface="宋体"/>
              </a:rPr>
              <a:t>/</a:t>
            </a:r>
            <a:r>
              <a:rPr lang="zh-CN" altLang="en-US">
                <a:ea typeface="宋体"/>
              </a:rPr>
              <a:t>欺骗不是泛泛的指控，而是有一定事实细节与证据（特别是文件），也应避免或同时提出疏忽误述作为替代的指控。因为疏忽的举证责任是轻得多，特别是在合同法课程会讲到的英国（与香港特区）的</a:t>
            </a:r>
            <a:r>
              <a:rPr lang="en-US" altLang="zh-CN">
                <a:ea typeface="宋体"/>
              </a:rPr>
              <a:t>《</a:t>
            </a:r>
            <a:r>
              <a:rPr lang="zh-CN" altLang="en-US">
                <a:ea typeface="宋体"/>
              </a:rPr>
              <a:t>误述法</a:t>
            </a:r>
            <a:r>
              <a:rPr lang="en-US" altLang="zh-CN">
                <a:ea typeface="宋体"/>
              </a:rPr>
              <a:t>》</a:t>
            </a:r>
            <a:r>
              <a:rPr lang="zh-CN" altLang="en-US">
                <a:ea typeface="宋体"/>
              </a:rPr>
              <a:t>立法下，成功后损失计算是与欺诈</a:t>
            </a:r>
            <a:r>
              <a:rPr lang="en-US" altLang="zh-CN">
                <a:ea typeface="宋体"/>
              </a:rPr>
              <a:t>/</a:t>
            </a:r>
            <a:r>
              <a:rPr lang="zh-CN" altLang="en-US">
                <a:ea typeface="宋体"/>
              </a:rPr>
              <a:t>欺骗一样，所以没有必要去加大己方</a:t>
            </a:r>
            <a:r>
              <a:rPr lang="en-US" altLang="zh-CN">
                <a:ea typeface="宋体"/>
              </a:rPr>
              <a:t>/</a:t>
            </a:r>
            <a:r>
              <a:rPr lang="zh-CN" altLang="en-US">
                <a:ea typeface="宋体"/>
              </a:rPr>
              <a:t>受害方的举证难度。</a:t>
            </a:r>
            <a:endParaRPr lang="en-US">
              <a:ea typeface="宋体"/>
            </a:endParaRPr>
          </a:p>
        </p:txBody>
      </p:sp>
    </p:spTree>
    <p:extLst>
      <p:ext uri="{BB962C8B-B14F-4D97-AF65-F5344CB8AC3E}">
        <p14:creationId xmlns:p14="http://schemas.microsoft.com/office/powerpoint/2010/main" val="3589844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90DC3F-E976-68B9-196A-51016D9560BB}"/>
              </a:ext>
            </a:extLst>
          </p:cNvPr>
          <p:cNvSpPr>
            <a:spLocks noGrp="1"/>
          </p:cNvSpPr>
          <p:nvPr>
            <p:ph type="title"/>
          </p:nvPr>
        </p:nvSpPr>
        <p:spPr/>
        <p:txBody>
          <a:bodyPr/>
          <a:lstStyle/>
          <a:p>
            <a:r>
              <a:rPr lang="zh-CN" altLang="en-US"/>
              <a:t>举证责任（</a:t>
            </a:r>
            <a:r>
              <a:rPr lang="en-US" altLang="zh-CN"/>
              <a:t>3</a:t>
            </a:r>
            <a:r>
              <a:rPr lang="zh-CN" altLang="en-US"/>
              <a:t>）</a:t>
            </a:r>
            <a:endParaRPr lang="zh-Hans-HK" altLang="en-US"/>
          </a:p>
        </p:txBody>
      </p:sp>
      <p:sp>
        <p:nvSpPr>
          <p:cNvPr id="3" name="内容占位符 2">
            <a:extLst>
              <a:ext uri="{FF2B5EF4-FFF2-40B4-BE49-F238E27FC236}">
                <a16:creationId xmlns:a16="http://schemas.microsoft.com/office/drawing/2014/main" id="{F5CD6F01-C956-61BA-DB62-31CC583083D6}"/>
              </a:ext>
            </a:extLst>
          </p:cNvPr>
          <p:cNvSpPr>
            <a:spLocks noGrp="1"/>
          </p:cNvSpPr>
          <p:nvPr>
            <p:ph idx="1"/>
          </p:nvPr>
        </p:nvSpPr>
        <p:spPr/>
        <p:txBody>
          <a:bodyPr vert="horz" lIns="91440" tIns="45720" rIns="91440" bIns="45720" rtlCol="0" anchor="t">
            <a:normAutofit fontScale="92500" lnSpcReduction="20000"/>
          </a:bodyPr>
          <a:lstStyle/>
          <a:p>
            <a:r>
              <a:rPr lang="zh-CN" altLang="en-US" sz="2800" b="1">
                <a:ea typeface="宋体"/>
              </a:rPr>
              <a:t>提出证据（</a:t>
            </a:r>
            <a:r>
              <a:rPr lang="en-GB" altLang="zh-CN" sz="2800" b="1">
                <a:ea typeface="宋体"/>
              </a:rPr>
              <a:t>evidential burden</a:t>
            </a:r>
            <a:r>
              <a:rPr lang="zh-CN" altLang="en-US" sz="2800" b="1">
                <a:ea typeface="宋体"/>
              </a:rPr>
              <a:t>）责任</a:t>
            </a:r>
            <a:endParaRPr lang="en-US" altLang="zh-CN" sz="2800" b="1">
              <a:ea typeface="宋体"/>
            </a:endParaRPr>
          </a:p>
          <a:p>
            <a:endParaRPr lang="en-US" altLang="zh-CN" sz="2400" b="1" u="sng">
              <a:ea typeface="宋体"/>
            </a:endParaRPr>
          </a:p>
          <a:p>
            <a:r>
              <a:rPr lang="zh-CN" altLang="en-US" sz="2600">
                <a:ea typeface="宋体"/>
              </a:rPr>
              <a:t>也被称为双方当事人提供或引入证据责任。这与法定举证责任的主要不同，不是一开始就确立，而是在双方之间转移（这只是理论，充其量只在法官或仲裁员在考量证据时）。例如原告证明有一个事实或法律的推定（</a:t>
            </a:r>
            <a:r>
              <a:rPr lang="en-GB" altLang="zh-CN" sz="2600">
                <a:ea typeface="宋体"/>
              </a:rPr>
              <a:t>presumption</a:t>
            </a:r>
            <a:r>
              <a:rPr lang="zh-CN" altLang="en-US" sz="2600">
                <a:ea typeface="宋体"/>
              </a:rPr>
              <a:t>），证明他的船舶（或车辆）停泊在一个合法锚地，但在不知情与没有证据下被被告在行使的船舶（或车辆）碰坏。但原告只能证明到此，证明不了被告当时是疏忽。所以在“事情不言自明”（</a:t>
            </a:r>
            <a:r>
              <a:rPr lang="zh-CN" altLang="en-US" sz="2600" i="1">
                <a:ea typeface="宋体"/>
              </a:rPr>
              <a:t>res ipsa loquitur</a:t>
            </a:r>
            <a:r>
              <a:rPr lang="zh-CN" altLang="en-US" sz="2600">
                <a:ea typeface="宋体"/>
              </a:rPr>
              <a:t>）的推定下，转去被告提出证据证明他没有疏忽，例如事故是不可抗力造成。</a:t>
            </a:r>
            <a:endParaRPr lang="en-US" altLang="zh-CN" sz="2600">
              <a:ea typeface="宋体"/>
              <a:cs typeface="Calibri"/>
            </a:endParaRPr>
          </a:p>
          <a:p>
            <a:endParaRPr lang="en-US" altLang="zh-CN" sz="2600">
              <a:ea typeface="宋体"/>
              <a:cs typeface="Calibri"/>
            </a:endParaRPr>
          </a:p>
          <a:p>
            <a:r>
              <a:rPr lang="zh-CN" altLang="en-US" sz="2600">
                <a:ea typeface="宋体"/>
              </a:rPr>
              <a:t>说这是“责任”并不正确，因为被告可以什么都不做，或多做少做，任由原告去提出证据满足立法举证责任。所以在</a:t>
            </a:r>
            <a:r>
              <a:rPr lang="en-GB" altLang="zh-CN" sz="2600">
                <a:ea typeface="宋体"/>
              </a:rPr>
              <a:t>Brady v. Group </a:t>
            </a:r>
            <a:r>
              <a:rPr lang="en-GB" sz="2600">
                <a:ea typeface="宋体"/>
              </a:rPr>
              <a:t>Lotus Car Cos Plc (1987) 2 All ER 647</a:t>
            </a:r>
            <a:r>
              <a:rPr lang="zh-CN" altLang="en-US" sz="2600">
                <a:ea typeface="宋体"/>
              </a:rPr>
              <a:t>先例</a:t>
            </a:r>
            <a:r>
              <a:rPr lang="en-GB" sz="2600">
                <a:ea typeface="宋体"/>
              </a:rPr>
              <a:t>, Browne-Wilkinson</a:t>
            </a:r>
            <a:r>
              <a:rPr lang="zh-CN" altLang="en-US" sz="2600">
                <a:ea typeface="宋体"/>
              </a:rPr>
              <a:t>大法官说：“</a:t>
            </a:r>
            <a:r>
              <a:rPr lang="en-GB" altLang="zh-CN" sz="2600" i="1">
                <a:ea typeface="宋体"/>
              </a:rPr>
              <a:t>every time the phrase ‘evidential burden’ is used it leads to error.</a:t>
            </a:r>
            <a:r>
              <a:rPr lang="zh-CN" altLang="en-US" sz="2600">
                <a:ea typeface="宋体"/>
              </a:rPr>
              <a:t>”</a:t>
            </a:r>
            <a:endParaRPr lang="en-US" altLang="zh-Hans-HK" sz="2600">
              <a:ea typeface="宋体"/>
            </a:endParaRPr>
          </a:p>
          <a:p>
            <a:endParaRPr lang="zh-Hans-HK" altLang="en-US"/>
          </a:p>
        </p:txBody>
      </p:sp>
    </p:spTree>
    <p:extLst>
      <p:ext uri="{BB962C8B-B14F-4D97-AF65-F5344CB8AC3E}">
        <p14:creationId xmlns:p14="http://schemas.microsoft.com/office/powerpoint/2010/main" val="2209214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F01F6E-6392-B1E6-3212-B847825EE5D2}"/>
              </a:ext>
            </a:extLst>
          </p:cNvPr>
          <p:cNvSpPr>
            <a:spLocks noGrp="1"/>
          </p:cNvSpPr>
          <p:nvPr>
            <p:ph type="title"/>
          </p:nvPr>
        </p:nvSpPr>
        <p:spPr/>
        <p:txBody>
          <a:bodyPr/>
          <a:lstStyle/>
          <a:p>
            <a:r>
              <a:rPr lang="zh-CN">
                <a:latin typeface="宋体"/>
                <a:ea typeface="宋体"/>
                <a:cs typeface="Calibri"/>
              </a:rPr>
              <a:t>举证责任</a:t>
            </a:r>
            <a:r>
              <a:rPr lang="zh-CN" altLang="en-US">
                <a:latin typeface="宋体"/>
                <a:ea typeface="宋体"/>
                <a:cs typeface="Calibri"/>
              </a:rPr>
              <a:t>（</a:t>
            </a:r>
            <a:r>
              <a:rPr lang="en-US" altLang="zh-CN">
                <a:latin typeface="Calibri"/>
                <a:ea typeface="宋体"/>
                <a:cs typeface="Calibri"/>
              </a:rPr>
              <a:t>4</a:t>
            </a:r>
            <a:r>
              <a:rPr lang="zh-CN" altLang="en-US">
                <a:latin typeface="宋体"/>
                <a:ea typeface="宋体"/>
                <a:cs typeface="Calibri"/>
              </a:rPr>
              <a:t>）</a:t>
            </a:r>
            <a:endParaRPr lang="zh-CN"/>
          </a:p>
        </p:txBody>
      </p:sp>
      <p:sp>
        <p:nvSpPr>
          <p:cNvPr id="3" name="内容占位符 2">
            <a:extLst>
              <a:ext uri="{FF2B5EF4-FFF2-40B4-BE49-F238E27FC236}">
                <a16:creationId xmlns:a16="http://schemas.microsoft.com/office/drawing/2014/main" id="{D350AC5F-0D67-4AE5-94B4-842C21ED9D06}"/>
              </a:ext>
            </a:extLst>
          </p:cNvPr>
          <p:cNvSpPr>
            <a:spLocks noGrp="1"/>
          </p:cNvSpPr>
          <p:nvPr>
            <p:ph idx="1"/>
          </p:nvPr>
        </p:nvSpPr>
        <p:spPr/>
        <p:txBody>
          <a:bodyPr vert="horz" lIns="91440" tIns="45720" rIns="91440" bIns="45720" rtlCol="0" anchor="t">
            <a:normAutofit/>
          </a:bodyPr>
          <a:lstStyle/>
          <a:p>
            <a:r>
              <a:rPr lang="zh-CN" altLang="en-US" sz="2400">
                <a:ea typeface="宋体"/>
              </a:rPr>
              <a:t>部分律师称中国</a:t>
            </a:r>
            <a:r>
              <a:rPr lang="zh-CN" altLang="en-US">
                <a:ea typeface="宋体"/>
              </a:rPr>
              <a:t>内地</a:t>
            </a:r>
            <a:r>
              <a:rPr lang="zh-CN" altLang="en-US" sz="2400">
                <a:ea typeface="宋体"/>
              </a:rPr>
              <a:t>因为有“谁主张谁举证”的说法，所以没有相互披露文件的责任，带来的疑问是：</a:t>
            </a:r>
            <a:r>
              <a:rPr lang="en-GB" altLang="zh-CN" sz="2400" b="1">
                <a:ea typeface="宋体"/>
                <a:sym typeface="Wingdings" pitchFamily="2" charset="2"/>
              </a:rPr>
              <a:t>(1</a:t>
            </a:r>
            <a:r>
              <a:rPr lang="en-US" altLang="zh-CN" sz="2400" b="1">
                <a:ea typeface="宋体"/>
              </a:rPr>
              <a:t>)</a:t>
            </a:r>
            <a:r>
              <a:rPr lang="en-GB" altLang="zh-CN" sz="2400">
                <a:ea typeface="宋体"/>
              </a:rPr>
              <a:t> </a:t>
            </a:r>
            <a:r>
              <a:rPr lang="zh-CN" altLang="en-US">
                <a:ea typeface="宋体"/>
              </a:rPr>
              <a:t>英国</a:t>
            </a:r>
            <a:r>
              <a:rPr lang="zh-CN" altLang="en-US" sz="2400">
                <a:ea typeface="宋体"/>
              </a:rPr>
              <a:t>两种说法都有，相互没有矛盾；</a:t>
            </a:r>
            <a:r>
              <a:rPr lang="en-GB" altLang="zh-CN" sz="2400" b="1">
                <a:ea typeface="宋体"/>
              </a:rPr>
              <a:t>(2) </a:t>
            </a:r>
            <a:r>
              <a:rPr lang="zh-CN" altLang="en-US" sz="2400">
                <a:ea typeface="宋体"/>
              </a:rPr>
              <a:t>如果被告</a:t>
            </a:r>
            <a:r>
              <a:rPr lang="zh-CN" altLang="en-US">
                <a:ea typeface="宋体"/>
              </a:rPr>
              <a:t>/被申请人</a:t>
            </a:r>
            <a:r>
              <a:rPr lang="zh-CN" altLang="en-US" sz="2400">
                <a:ea typeface="宋体"/>
              </a:rPr>
              <a:t>不提交对己方有利的证据，原告</a:t>
            </a:r>
            <a:r>
              <a:rPr lang="zh-CN" altLang="en-US">
                <a:ea typeface="宋体"/>
              </a:rPr>
              <a:t>/申请人</a:t>
            </a:r>
            <a:r>
              <a:rPr lang="zh-CN" altLang="en-US" sz="2400">
                <a:ea typeface="宋体"/>
              </a:rPr>
              <a:t>的主张需要举证（如只要一份文件或证人口头指控被告欠</a:t>
            </a:r>
            <a:r>
              <a:rPr lang="en-US" altLang="zh-CN" sz="2400">
                <a:ea typeface="宋体"/>
              </a:rPr>
              <a:t>1</a:t>
            </a:r>
            <a:r>
              <a:rPr lang="zh-CN" altLang="en-US" sz="2400">
                <a:ea typeface="宋体"/>
              </a:rPr>
              <a:t>百万美元）是理所当然，但现实上不会</a:t>
            </a:r>
            <a:r>
              <a:rPr lang="zh-CN" altLang="en-US">
                <a:ea typeface="宋体"/>
              </a:rPr>
              <a:t>，被告肯定会提出对他有理的片面争辩与证据</a:t>
            </a:r>
            <a:r>
              <a:rPr lang="zh-CN" altLang="en-US" sz="2400">
                <a:ea typeface="宋体"/>
              </a:rPr>
              <a:t>；</a:t>
            </a:r>
            <a:r>
              <a:rPr lang="en-GB" altLang="zh-CN" sz="2400" b="1">
                <a:ea typeface="宋体"/>
              </a:rPr>
              <a:t>(3) </a:t>
            </a:r>
            <a:r>
              <a:rPr lang="zh-CN" altLang="en-US" sz="2400">
                <a:ea typeface="宋体"/>
              </a:rPr>
              <a:t>这一来仲裁庭在</a:t>
            </a:r>
            <a:r>
              <a:rPr lang="zh-CN" altLang="en-US">
                <a:ea typeface="宋体"/>
              </a:rPr>
              <a:t>面对双方</a:t>
            </a:r>
            <a:r>
              <a:rPr lang="zh-CN" altLang="en-US" sz="2400">
                <a:ea typeface="宋体"/>
              </a:rPr>
              <a:t>各自提交对自己有利与</a:t>
            </a:r>
            <a:r>
              <a:rPr lang="zh-CN" altLang="en-US">
                <a:ea typeface="宋体"/>
              </a:rPr>
              <a:t>相互</a:t>
            </a:r>
            <a:r>
              <a:rPr lang="zh-CN" altLang="en-US" sz="2400">
                <a:ea typeface="宋体"/>
              </a:rPr>
              <a:t>矛盾的证据的情况下，是需要双方全面披露有关的有利或不利证据，各自满足提出证据责任，才能让仲裁庭有更大机会在平衡的可能性下找出事实真相。</a:t>
            </a:r>
            <a:r>
              <a:rPr lang="en-US" altLang="zh-CN" sz="2400" b="1">
                <a:ea typeface="宋体"/>
              </a:rPr>
              <a:t>(4)</a:t>
            </a:r>
            <a:r>
              <a:rPr lang="en-GB" altLang="zh-CN" sz="2400" b="1">
                <a:ea typeface="宋体"/>
              </a:rPr>
              <a:t> </a:t>
            </a:r>
            <a:r>
              <a:rPr lang="zh-CN" altLang="en-US" sz="2400">
                <a:ea typeface="宋体"/>
              </a:rPr>
              <a:t>仲裁庭是无从去以询问制来替代对抗制</a:t>
            </a:r>
            <a:r>
              <a:rPr lang="zh-CN" altLang="en-US">
                <a:ea typeface="宋体"/>
              </a:rPr>
              <a:t>去解决这种问题</a:t>
            </a:r>
            <a:r>
              <a:rPr lang="zh-CN" altLang="en-US" sz="2400">
                <a:ea typeface="宋体"/>
              </a:rPr>
              <a:t>，虽然今天大量的仲裁法都允许仲裁庭灵活适用</a:t>
            </a:r>
            <a:r>
              <a:rPr lang="zh-CN" altLang="en-US">
                <a:ea typeface="宋体"/>
              </a:rPr>
              <a:t>这两套制度</a:t>
            </a:r>
            <a:r>
              <a:rPr lang="zh-CN" altLang="en-US" sz="2400">
                <a:ea typeface="宋体"/>
              </a:rPr>
              <a:t>。</a:t>
            </a:r>
            <a:r>
              <a:rPr lang="zh-CN" altLang="en-US">
                <a:ea typeface="宋体"/>
              </a:rPr>
              <a:t>但</a:t>
            </a:r>
            <a:r>
              <a:rPr lang="zh-CN" altLang="en-US" sz="2400">
                <a:ea typeface="宋体"/>
              </a:rPr>
              <a:t>仲裁庭是不会在诉讼的早期太了解有关的争议</a:t>
            </a:r>
            <a:r>
              <a:rPr lang="en-US" altLang="zh-CN" sz="2400">
                <a:ea typeface="宋体"/>
              </a:rPr>
              <a:t>/</a:t>
            </a:r>
            <a:r>
              <a:rPr lang="zh-CN" altLang="en-US" sz="2400">
                <a:ea typeface="宋体"/>
              </a:rPr>
              <a:t>案件，无法掌控什么</a:t>
            </a:r>
            <a:r>
              <a:rPr lang="zh-CN" altLang="en-US">
                <a:ea typeface="宋体"/>
              </a:rPr>
              <a:t>是</a:t>
            </a:r>
            <a:r>
              <a:rPr lang="zh-CN" altLang="en-US" sz="2400">
                <a:ea typeface="宋体"/>
              </a:rPr>
              <a:t>有关或关系不大的文件去要求披露。</a:t>
            </a:r>
            <a:r>
              <a:rPr lang="zh-CN" altLang="en-US">
                <a:ea typeface="宋体"/>
              </a:rPr>
              <a:t>公共政策追求的找出事实真相，把调查取证的</a:t>
            </a:r>
            <a:r>
              <a:rPr lang="zh-CN" altLang="en-US" sz="2400">
                <a:ea typeface="宋体"/>
              </a:rPr>
              <a:t>责仼转交给仲裁庭不适当与不妥。</a:t>
            </a:r>
            <a:endParaRPr lang="zh-CN" altLang="en-US">
              <a:ea typeface="宋体"/>
              <a:cs typeface="Calibri"/>
            </a:endParaRPr>
          </a:p>
          <a:p>
            <a:endParaRPr lang="zh-CN" altLang="en-US"/>
          </a:p>
        </p:txBody>
      </p:sp>
    </p:spTree>
    <p:extLst>
      <p:ext uri="{BB962C8B-B14F-4D97-AF65-F5344CB8AC3E}">
        <p14:creationId xmlns:p14="http://schemas.microsoft.com/office/powerpoint/2010/main" val="1901470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578164-ECB5-458A-9D21-C715C383C202}"/>
              </a:ext>
            </a:extLst>
          </p:cNvPr>
          <p:cNvSpPr>
            <a:spLocks noGrp="1"/>
          </p:cNvSpPr>
          <p:nvPr>
            <p:ph type="title"/>
          </p:nvPr>
        </p:nvSpPr>
        <p:spPr/>
        <p:txBody>
          <a:bodyPr/>
          <a:lstStyle/>
          <a:p>
            <a:pPr algn="l"/>
            <a:r>
              <a:rPr lang="zh-CN" altLang="en-US"/>
              <a:t>日益严苛的国际规管与证据攻防</a:t>
            </a:r>
          </a:p>
        </p:txBody>
      </p:sp>
      <p:sp>
        <p:nvSpPr>
          <p:cNvPr id="3" name="内容占位符 2">
            <a:extLst>
              <a:ext uri="{FF2B5EF4-FFF2-40B4-BE49-F238E27FC236}">
                <a16:creationId xmlns:a16="http://schemas.microsoft.com/office/drawing/2014/main" id="{3AAAAB26-D0CE-4BF5-8FA6-7A5B9E49A6B1}"/>
              </a:ext>
            </a:extLst>
          </p:cNvPr>
          <p:cNvSpPr>
            <a:spLocks noGrp="1"/>
          </p:cNvSpPr>
          <p:nvPr>
            <p:ph idx="1"/>
          </p:nvPr>
        </p:nvSpPr>
        <p:spPr>
          <a:xfrm>
            <a:off x="609600" y="1600200"/>
            <a:ext cx="10971213" cy="4781005"/>
          </a:xfrm>
        </p:spPr>
        <p:txBody>
          <a:bodyPr vert="horz" lIns="91440" tIns="45720" rIns="91440" bIns="45720" rtlCol="0" anchor="t">
            <a:normAutofit fontScale="92500" lnSpcReduction="10000"/>
          </a:bodyPr>
          <a:lstStyle/>
          <a:p>
            <a:pPr>
              <a:spcBef>
                <a:spcPts val="600"/>
              </a:spcBef>
              <a:spcAft>
                <a:spcPts val="600"/>
              </a:spcAft>
            </a:pPr>
            <a:r>
              <a:rPr lang="zh-CN" altLang="en-US" sz="2600" b="1"/>
              <a:t>为什么有规管</a:t>
            </a:r>
            <a:r>
              <a:rPr lang="zh-CN" altLang="en-US" sz="2600"/>
              <a:t>：</a:t>
            </a:r>
            <a:endParaRPr lang="en-US" altLang="zh-CN" sz="2600"/>
          </a:p>
          <a:p>
            <a:pPr lvl="1">
              <a:spcBef>
                <a:spcPts val="600"/>
              </a:spcBef>
              <a:spcAft>
                <a:spcPts val="600"/>
              </a:spcAft>
              <a:buFont typeface="Arial" panose="020B0604020202020204" pitchFamily="34" charset="0"/>
              <a:buChar char="•"/>
            </a:pPr>
            <a:r>
              <a:rPr lang="zh-CN" altLang="en-US" sz="2400">
                <a:ea typeface="宋体"/>
              </a:rPr>
              <a:t>避免因过高的刑事举证责任而导致无法追责（</a:t>
            </a:r>
            <a:r>
              <a:rPr lang="en-US" altLang="zh-CN" sz="2400">
                <a:ea typeface="宋体"/>
              </a:rPr>
              <a:t>《</a:t>
            </a:r>
            <a:r>
              <a:rPr lang="zh-CN" altLang="en-US" sz="2400">
                <a:ea typeface="宋体"/>
              </a:rPr>
              <a:t>证据法下</a:t>
            </a:r>
            <a:r>
              <a:rPr lang="en-US" altLang="zh-CN" sz="2400">
                <a:ea typeface="宋体"/>
              </a:rPr>
              <a:t>》</a:t>
            </a:r>
            <a:r>
              <a:rPr lang="zh-CN" altLang="en-US" sz="2400">
                <a:ea typeface="宋体"/>
              </a:rPr>
              <a:t>第七章之</a:t>
            </a:r>
            <a:r>
              <a:rPr lang="en-US" altLang="zh-CN" sz="2400">
                <a:ea typeface="宋体"/>
              </a:rPr>
              <a:t>7.2.1</a:t>
            </a:r>
            <a:r>
              <a:rPr lang="zh-CN" altLang="en-US" sz="2400">
                <a:ea typeface="宋体"/>
              </a:rPr>
              <a:t>段）</a:t>
            </a:r>
            <a:endParaRPr lang="en-US" altLang="zh-CN" sz="2400">
              <a:ea typeface="宋体"/>
            </a:endParaRPr>
          </a:p>
          <a:p>
            <a:pPr lvl="1">
              <a:spcBef>
                <a:spcPts val="600"/>
              </a:spcBef>
              <a:spcAft>
                <a:spcPts val="600"/>
              </a:spcAft>
              <a:buFont typeface="Arial" panose="020B0604020202020204" pitchFamily="34" charset="0"/>
              <a:buChar char="•"/>
            </a:pPr>
            <a:r>
              <a:rPr lang="zh-CN" altLang="en-US" sz="2400">
                <a:ea typeface="宋体"/>
              </a:rPr>
              <a:t>限制公司自治（</a:t>
            </a:r>
            <a:r>
              <a:rPr lang="en-US" altLang="zh-CN" sz="2400">
                <a:ea typeface="宋体"/>
              </a:rPr>
              <a:t>《</a:t>
            </a:r>
            <a:r>
              <a:rPr lang="zh-CN" altLang="en-US" sz="2400">
                <a:ea typeface="宋体"/>
              </a:rPr>
              <a:t>证据法上</a:t>
            </a:r>
            <a:r>
              <a:rPr lang="en-US" altLang="zh-CN" sz="2400">
                <a:ea typeface="宋体"/>
              </a:rPr>
              <a:t>》</a:t>
            </a:r>
            <a:r>
              <a:rPr lang="zh-CN" altLang="en-US" sz="2400">
                <a:ea typeface="宋体"/>
              </a:rPr>
              <a:t>第一章之</a:t>
            </a:r>
            <a:r>
              <a:rPr lang="en-US" altLang="zh-CN" sz="2400">
                <a:ea typeface="宋体"/>
              </a:rPr>
              <a:t>2.1</a:t>
            </a:r>
            <a:r>
              <a:rPr lang="zh-CN" altLang="en-US" sz="2400">
                <a:ea typeface="宋体"/>
              </a:rPr>
              <a:t>段）</a:t>
            </a:r>
            <a:endParaRPr lang="en-US" altLang="zh-CN" sz="2400">
              <a:ea typeface="宋体"/>
            </a:endParaRPr>
          </a:p>
          <a:p>
            <a:pPr>
              <a:spcBef>
                <a:spcPts val="600"/>
              </a:spcBef>
              <a:spcAft>
                <a:spcPts val="600"/>
              </a:spcAft>
            </a:pPr>
            <a:r>
              <a:rPr lang="zh-CN" altLang="en-US" sz="2600" b="1" u="sng">
                <a:ea typeface="宋体"/>
              </a:rPr>
              <a:t>规管机构的攻</a:t>
            </a:r>
            <a:r>
              <a:rPr lang="zh-CN" altLang="en-US" sz="2600">
                <a:ea typeface="宋体"/>
              </a:rPr>
              <a:t>：通过立法授权的规管机构可以进行监督并通过各种手法调查取证（主要通过鼓励“吹哨人”通风报信、突袭搜查、坦白从宽、“间谍”收集证据与情报等等手法），在认为证据已满足民事的平衡的可能性举证责任时，向有关公司</a:t>
            </a:r>
            <a:r>
              <a:rPr lang="en-US" altLang="zh-CN" sz="2600">
                <a:ea typeface="宋体"/>
              </a:rPr>
              <a:t>/</a:t>
            </a:r>
            <a:r>
              <a:rPr lang="zh-CN" altLang="en-US" sz="2600">
                <a:ea typeface="宋体"/>
              </a:rPr>
              <a:t>企业作出通常是大额罚款。有关公司</a:t>
            </a:r>
            <a:r>
              <a:rPr lang="en-US" altLang="zh-CN" sz="2600">
                <a:ea typeface="宋体"/>
              </a:rPr>
              <a:t>/</a:t>
            </a:r>
            <a:r>
              <a:rPr lang="zh-CN" altLang="en-US" sz="2600">
                <a:ea typeface="宋体"/>
              </a:rPr>
              <a:t>企业不服可向法院提出司法复核（</a:t>
            </a:r>
            <a:r>
              <a:rPr lang="en-GB" altLang="zh-CN" sz="2600">
                <a:ea typeface="宋体"/>
              </a:rPr>
              <a:t>judicial </a:t>
            </a:r>
            <a:r>
              <a:rPr lang="en-US" altLang="zh-CN" sz="2600">
                <a:ea typeface="宋体"/>
              </a:rPr>
              <a:t>review</a:t>
            </a:r>
            <a:r>
              <a:rPr lang="zh-CN" altLang="en-US" sz="2600">
                <a:ea typeface="宋体"/>
              </a:rPr>
              <a:t>）或其他有帮助的法律行动（如阻止规管机构使用特免权文件</a:t>
            </a:r>
            <a:r>
              <a:rPr lang="en-US" altLang="zh-CN" sz="2600">
                <a:ea typeface="宋体"/>
              </a:rPr>
              <a:t>/</a:t>
            </a:r>
            <a:r>
              <a:rPr lang="zh-CN" altLang="en-US" sz="2600">
                <a:ea typeface="宋体"/>
              </a:rPr>
              <a:t>信息等：</a:t>
            </a:r>
            <a:r>
              <a:rPr lang="en-GB" altLang="zh-CN" sz="2600" u="sng">
                <a:ea typeface="宋体"/>
              </a:rPr>
              <a:t>CITIC Pacific Limited v. Secretary for Justice and Commissioner of Police</a:t>
            </a:r>
            <a:r>
              <a:rPr lang="en-GB" altLang="zh-CN" sz="2600">
                <a:ea typeface="宋体"/>
              </a:rPr>
              <a:t> </a:t>
            </a:r>
            <a:r>
              <a:rPr lang="en-US" altLang="zh-CN" sz="2600">
                <a:ea typeface="宋体"/>
              </a:rPr>
              <a:t>[2016]</a:t>
            </a:r>
            <a:r>
              <a:rPr lang="en-GB" altLang="zh-CN" sz="2600">
                <a:ea typeface="宋体"/>
              </a:rPr>
              <a:t> 1 HKC 157</a:t>
            </a:r>
            <a:r>
              <a:rPr lang="zh-CN" altLang="en-US" sz="2600">
                <a:ea typeface="宋体"/>
              </a:rPr>
              <a:t>；公司内部调查之</a:t>
            </a:r>
            <a:r>
              <a:rPr lang="en-GB" altLang="zh-CN" sz="2600" u="sng">
                <a:ea typeface="宋体"/>
              </a:rPr>
              <a:t>Serious Fraud Office v. Eurasian Natural Resources Corporation Ltd </a:t>
            </a:r>
            <a:r>
              <a:rPr lang="en-US" altLang="zh-CN" sz="2600">
                <a:ea typeface="宋体"/>
              </a:rPr>
              <a:t>[</a:t>
            </a:r>
            <a:r>
              <a:rPr lang="en-GB" altLang="zh-CN" sz="2600">
                <a:ea typeface="宋体"/>
              </a:rPr>
              <a:t>2018</a:t>
            </a:r>
            <a:r>
              <a:rPr lang="en-US" altLang="zh-CN" sz="2600">
                <a:ea typeface="宋体"/>
              </a:rPr>
              <a:t>]</a:t>
            </a:r>
            <a:r>
              <a:rPr lang="en-GB" altLang="zh-CN" sz="2600">
                <a:ea typeface="宋体"/>
              </a:rPr>
              <a:t> EWCA </a:t>
            </a:r>
            <a:r>
              <a:rPr lang="en-GB" altLang="zh-CN" sz="2600" err="1">
                <a:ea typeface="宋体"/>
              </a:rPr>
              <a:t>Civ</a:t>
            </a:r>
            <a:r>
              <a:rPr lang="en-GB" altLang="zh-CN" sz="2600">
                <a:ea typeface="宋体"/>
              </a:rPr>
              <a:t> 2006</a:t>
            </a:r>
            <a:r>
              <a:rPr lang="zh-CN" altLang="en-US" sz="2600">
                <a:ea typeface="宋体"/>
              </a:rPr>
              <a:t>等先例）</a:t>
            </a:r>
            <a:endParaRPr lang="en-US" altLang="zh-CN" sz="2600">
              <a:ea typeface="宋体"/>
              <a:cs typeface="Calibri"/>
            </a:endParaRPr>
          </a:p>
          <a:p>
            <a:pPr>
              <a:spcBef>
                <a:spcPts val="600"/>
              </a:spcBef>
              <a:spcAft>
                <a:spcPts val="600"/>
              </a:spcAft>
            </a:pPr>
            <a:r>
              <a:rPr lang="zh-CN" altLang="en-US" sz="2600" b="1" u="sng">
                <a:ea typeface="宋体"/>
              </a:rPr>
              <a:t>公司</a:t>
            </a:r>
            <a:r>
              <a:rPr lang="en-US" altLang="zh-CN" sz="2600" b="1" u="sng">
                <a:ea typeface="宋体"/>
              </a:rPr>
              <a:t>/</a:t>
            </a:r>
            <a:r>
              <a:rPr lang="zh-CN" altLang="en-US" sz="2600" b="1" u="sng">
                <a:ea typeface="宋体"/>
              </a:rPr>
              <a:t>企业的防</a:t>
            </a:r>
            <a:r>
              <a:rPr lang="zh-CN" altLang="en-US" sz="2600">
                <a:ea typeface="宋体"/>
              </a:rPr>
              <a:t>：合规、文件管理、保护机密与特免权文件</a:t>
            </a:r>
            <a:r>
              <a:rPr lang="en-US" altLang="zh-CN" sz="2600">
                <a:ea typeface="宋体"/>
              </a:rPr>
              <a:t>/</a:t>
            </a:r>
            <a:r>
              <a:rPr lang="zh-CN" altLang="en-US" sz="2600">
                <a:ea typeface="宋体"/>
              </a:rPr>
              <a:t>信息等。</a:t>
            </a:r>
            <a:endParaRPr lang="en-US" altLang="zh-CN" sz="2600">
              <a:ea typeface="宋体"/>
            </a:endParaRPr>
          </a:p>
          <a:p>
            <a:endParaRPr lang="zh-CN" altLang="en-US"/>
          </a:p>
        </p:txBody>
      </p:sp>
    </p:spTree>
    <p:extLst>
      <p:ext uri="{BB962C8B-B14F-4D97-AF65-F5344CB8AC3E}">
        <p14:creationId xmlns:p14="http://schemas.microsoft.com/office/powerpoint/2010/main" val="64397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833552-9C46-957C-DF96-4FE12540557A}"/>
              </a:ext>
            </a:extLst>
          </p:cNvPr>
          <p:cNvSpPr>
            <a:spLocks noGrp="1"/>
          </p:cNvSpPr>
          <p:nvPr>
            <p:ph type="title"/>
          </p:nvPr>
        </p:nvSpPr>
        <p:spPr/>
        <p:txBody>
          <a:bodyPr/>
          <a:lstStyle/>
          <a:p>
            <a:r>
              <a:rPr lang="zh-CN" altLang="en-US"/>
              <a:t>国际规管的“红旗测试”举证责任</a:t>
            </a:r>
            <a:endParaRPr lang="zh-Hans-HK" altLang="en-US"/>
          </a:p>
        </p:txBody>
      </p:sp>
      <p:sp>
        <p:nvSpPr>
          <p:cNvPr id="3" name="内容占位符 2">
            <a:extLst>
              <a:ext uri="{FF2B5EF4-FFF2-40B4-BE49-F238E27FC236}">
                <a16:creationId xmlns:a16="http://schemas.microsoft.com/office/drawing/2014/main" id="{ABC48F31-8A30-5266-1DEC-EADE0F2BFE00}"/>
              </a:ext>
            </a:extLst>
          </p:cNvPr>
          <p:cNvSpPr>
            <a:spLocks noGrp="1"/>
          </p:cNvSpPr>
          <p:nvPr>
            <p:ph idx="1"/>
          </p:nvPr>
        </p:nvSpPr>
        <p:spPr>
          <a:xfrm>
            <a:off x="609521" y="1600200"/>
            <a:ext cx="10971372" cy="5250611"/>
          </a:xfrm>
        </p:spPr>
        <p:txBody>
          <a:bodyPr vert="horz" lIns="91440" tIns="45720" rIns="91440" bIns="45720" rtlCol="0" anchor="t">
            <a:normAutofit fontScale="92500"/>
          </a:bodyPr>
          <a:lstStyle/>
          <a:p>
            <a:pPr algn="just"/>
            <a:r>
              <a:rPr lang="zh-CN" altLang="en-US" sz="2200">
                <a:ea typeface="宋体"/>
              </a:rPr>
              <a:t>任何贪污腐败案件都会隐蔽操作，例如西方国家通常（说是</a:t>
            </a:r>
            <a:r>
              <a:rPr lang="en-US" altLang="zh-CN" sz="2200">
                <a:ea typeface="宋体"/>
              </a:rPr>
              <a:t>90%</a:t>
            </a:r>
            <a:r>
              <a:rPr lang="zh-CN" altLang="en-US" sz="2200">
                <a:ea typeface="宋体"/>
              </a:rPr>
              <a:t>以上）会通过中间人与发展中国家的政府官员或国企领导去隔一隔，所以直接与清楚无误的证据往往欠缺。但国际仲裁庭通常以比一般民事举证责任更严格（欺诈</a:t>
            </a:r>
            <a:r>
              <a:rPr lang="en-US" altLang="zh-CN" sz="2200">
                <a:ea typeface="宋体"/>
              </a:rPr>
              <a:t>/</a:t>
            </a:r>
            <a:r>
              <a:rPr lang="zh-CN" altLang="en-US" sz="2200">
                <a:ea typeface="宋体"/>
              </a:rPr>
              <a:t>欺骗行为是刑事</a:t>
            </a:r>
            <a:r>
              <a:rPr lang="en-US" altLang="zh-CN" sz="2200">
                <a:ea typeface="宋体"/>
              </a:rPr>
              <a:t>/</a:t>
            </a:r>
            <a:r>
              <a:rPr lang="zh-CN" altLang="en-US" sz="2200">
                <a:ea typeface="宋体"/>
              </a:rPr>
              <a:t>民事混合举证责任）去对待。</a:t>
            </a:r>
            <a:endParaRPr lang="en-US" altLang="zh-CN" sz="2200">
              <a:ea typeface="宋体"/>
              <a:cs typeface="Calibri"/>
            </a:endParaRPr>
          </a:p>
          <a:p>
            <a:r>
              <a:rPr lang="zh-CN" altLang="en-US" sz="2200">
                <a:ea typeface="宋体"/>
              </a:rPr>
              <a:t>规管机构（主要是美国司法部）以</a:t>
            </a:r>
            <a:r>
              <a:rPr lang="zh-CN" altLang="en-US" sz="2200" b="1">
                <a:ea typeface="宋体"/>
              </a:rPr>
              <a:t>间接或环境证据的“红旗测试”</a:t>
            </a:r>
            <a:r>
              <a:rPr lang="zh-CN" altLang="en-US" sz="2200">
                <a:ea typeface="宋体"/>
              </a:rPr>
              <a:t>（</a:t>
            </a:r>
            <a:r>
              <a:rPr lang="en-US" altLang="zh-CN" sz="2200">
                <a:ea typeface="宋体"/>
              </a:rPr>
              <a:t>Red Flags test</a:t>
            </a:r>
            <a:r>
              <a:rPr lang="zh-CN" altLang="en-US" sz="2200">
                <a:ea typeface="宋体"/>
              </a:rPr>
              <a:t>）举证责任去认定有否这种行为，如美国的</a:t>
            </a:r>
            <a:r>
              <a:rPr lang="en-GB" altLang="zh-CN" sz="2200" u="sng">
                <a:ea typeface="宋体"/>
              </a:rPr>
              <a:t>Foreign Corrupt Practices Act 1977</a:t>
            </a:r>
            <a:r>
              <a:rPr lang="zh-CN" altLang="en-US" sz="2200">
                <a:ea typeface="宋体"/>
              </a:rPr>
              <a:t>与英国的</a:t>
            </a:r>
            <a:r>
              <a:rPr lang="en-GB" altLang="zh-CN" sz="2200" u="sng">
                <a:ea typeface="宋体"/>
              </a:rPr>
              <a:t>Bribery Act 2010</a:t>
            </a:r>
            <a:r>
              <a:rPr lang="zh-CN" altLang="en-US" sz="2200">
                <a:ea typeface="宋体"/>
              </a:rPr>
              <a:t>。认定即使没有满足法律要求的“平衡的可能性”举证标准，心里有鬼的公司也不会申请司法复核。</a:t>
            </a:r>
            <a:endParaRPr lang="zh-CN" altLang="en-US" sz="2200">
              <a:latin typeface="Calibri"/>
              <a:ea typeface="宋体"/>
              <a:cs typeface="Calibri"/>
            </a:endParaRPr>
          </a:p>
          <a:p>
            <a:r>
              <a:rPr lang="en-GB" altLang="zh-CN" sz="2200" u="sng" err="1">
                <a:ea typeface="宋体"/>
              </a:rPr>
              <a:t>Sorelec</a:t>
            </a:r>
            <a:r>
              <a:rPr lang="en-GB" altLang="zh-CN" sz="2200" u="sng">
                <a:ea typeface="宋体"/>
              </a:rPr>
              <a:t> v. Libya (Paris Court of Appeal, 17 November 2020</a:t>
            </a:r>
            <a:r>
              <a:rPr lang="en-GB" altLang="zh-CN" sz="2200">
                <a:ea typeface="宋体"/>
              </a:rPr>
              <a:t>)</a:t>
            </a:r>
            <a:r>
              <a:rPr lang="zh-CN" altLang="en-GB" sz="2200">
                <a:ea typeface="宋体"/>
              </a:rPr>
              <a:t>，</a:t>
            </a:r>
            <a:r>
              <a:rPr lang="zh-CN" altLang="en-US" sz="2200">
                <a:ea typeface="宋体"/>
              </a:rPr>
              <a:t>涉及利比亚的贪污腐败。巴黎上诉庭决定对有关事实重审并最后拒绝执行该裁决书。以环境证据或“红旗测试”认定贪污腐败事实：</a:t>
            </a:r>
            <a:endParaRPr lang="zh-Hans-HK" altLang="zh-CN" sz="2200" kern="100">
              <a:latin typeface="Times New Roman"/>
              <a:ea typeface="宋体"/>
              <a:cs typeface="Times New Roman"/>
            </a:endParaRPr>
          </a:p>
          <a:p>
            <a:pPr indent="304800" algn="just">
              <a:lnSpc>
                <a:spcPct val="90000"/>
              </a:lnSpc>
              <a:spcBef>
                <a:spcPts val="20"/>
              </a:spcBef>
            </a:pPr>
            <a:r>
              <a:rPr lang="zh-CN" sz="1800" kern="100">
                <a:latin typeface="Times New Roman"/>
                <a:ea typeface="宋体"/>
                <a:cs typeface="Times New Roman"/>
              </a:rPr>
              <a:t>（</a:t>
            </a:r>
            <a:r>
              <a:rPr lang="en-US" altLang="zh-CN" sz="1800" kern="100">
                <a:latin typeface="Times New Roman"/>
                <a:ea typeface="宋体"/>
                <a:cs typeface="Times New Roman"/>
              </a:rPr>
              <a:t>1</a:t>
            </a:r>
            <a:r>
              <a:rPr lang="zh-CN" altLang="en-US" sz="1800" kern="100">
                <a:latin typeface="Times New Roman"/>
                <a:ea typeface="宋体"/>
                <a:cs typeface="Times New Roman"/>
              </a:rPr>
              <a:t>）根据</a:t>
            </a:r>
            <a:r>
              <a:rPr lang="en-US" altLang="zh-CN" sz="1800" kern="100">
                <a:latin typeface="Times New Roman"/>
                <a:ea typeface="宋体"/>
                <a:cs typeface="Times New Roman"/>
              </a:rPr>
              <a:t>Transparency</a:t>
            </a:r>
            <a:r>
              <a:rPr lang="zh-CN" altLang="en-US" sz="1800" kern="100">
                <a:latin typeface="Times New Roman"/>
                <a:ea typeface="宋体"/>
                <a:cs typeface="Times New Roman"/>
              </a:rPr>
              <a:t> </a:t>
            </a:r>
            <a:r>
              <a:rPr lang="en-US" altLang="zh-CN" sz="1800" kern="100">
                <a:latin typeface="Times New Roman"/>
                <a:ea typeface="宋体"/>
                <a:cs typeface="Times New Roman"/>
              </a:rPr>
              <a:t>International</a:t>
            </a:r>
            <a:r>
              <a:rPr lang="zh-CN" altLang="en-US" sz="1800" kern="100">
                <a:latin typeface="Times New Roman"/>
                <a:ea typeface="宋体"/>
                <a:cs typeface="Times New Roman"/>
              </a:rPr>
              <a:t> 与利比亚审计署（利比亚的金融管理部门）发布的报告，当时利比亚政府官员贪污腐败成风。</a:t>
            </a:r>
          </a:p>
          <a:p>
            <a:pPr indent="304800" algn="just"/>
            <a:r>
              <a:rPr lang="zh-CN" altLang="en-US" sz="1800" kern="100">
                <a:latin typeface="Times New Roman"/>
                <a:ea typeface="宋体"/>
                <a:cs typeface="Times New Roman"/>
              </a:rPr>
              <a:t>（</a:t>
            </a:r>
            <a:r>
              <a:rPr lang="en-GB" sz="1800" kern="100">
                <a:effectLst/>
                <a:latin typeface="Times New Roman"/>
                <a:ea typeface="宋体"/>
                <a:cs typeface="Times New Roman"/>
              </a:rPr>
              <a:t>2</a:t>
            </a:r>
            <a:r>
              <a:rPr lang="zh-CN" sz="1800" kern="100">
                <a:effectLst/>
                <a:latin typeface="Times New Roman"/>
                <a:ea typeface="宋体"/>
                <a:cs typeface="Times New Roman"/>
              </a:rPr>
              <a:t>）利比亚司法部在签署最终和解协议前根本没有遵守利比亚法律所要求的审批程序。</a:t>
            </a:r>
            <a:r>
              <a:rPr lang="zh-CN" sz="1800" kern="100">
                <a:latin typeface="Times New Roman"/>
                <a:ea typeface="宋体"/>
                <a:cs typeface="Times New Roman"/>
              </a:rPr>
              <a:t> </a:t>
            </a:r>
            <a:endParaRPr lang="zh-Hans-HK" sz="1800" kern="100">
              <a:effectLst/>
              <a:latin typeface="Times New Roman" panose="02020603050405020304" pitchFamily="18" charset="0"/>
              <a:ea typeface="宋体"/>
              <a:cs typeface="Arial" panose="020B0604020202020204" pitchFamily="34" charset="0"/>
            </a:endParaRPr>
          </a:p>
          <a:p>
            <a:pPr indent="304800" algn="just"/>
            <a:r>
              <a:rPr lang="zh-CN" sz="1800" kern="100">
                <a:effectLst/>
                <a:latin typeface="Times New Roman"/>
                <a:ea typeface="宋体"/>
                <a:cs typeface="Times New Roman"/>
              </a:rPr>
              <a:t>（</a:t>
            </a:r>
            <a:r>
              <a:rPr lang="en-GB" sz="1800" kern="100">
                <a:effectLst/>
                <a:latin typeface="Times New Roman"/>
                <a:ea typeface="宋体"/>
                <a:cs typeface="Times New Roman"/>
              </a:rPr>
              <a:t>3</a:t>
            </a:r>
            <a:r>
              <a:rPr lang="zh-CN" sz="1800" kern="100">
                <a:effectLst/>
                <a:latin typeface="Times New Roman"/>
                <a:ea typeface="宋体"/>
                <a:cs typeface="Times New Roman"/>
              </a:rPr>
              <a:t>）尽管该最终和解协议的后果对整个利比亚的财政都会有重要的影响，但没有任何书面证据（包括书信往来、开会的会议记录等）显示双方在签订最终和解协议前有进行过谈判与磋商。</a:t>
            </a:r>
            <a:endParaRPr lang="zh-Hans-HK" sz="1800" kern="100">
              <a:effectLst/>
              <a:latin typeface="Times New Roman"/>
              <a:ea typeface="宋体"/>
              <a:cs typeface="Times New Roman"/>
            </a:endParaRPr>
          </a:p>
          <a:p>
            <a:pPr indent="304800" algn="just"/>
            <a:r>
              <a:rPr lang="zh-CN" sz="1800" kern="100">
                <a:effectLst/>
                <a:latin typeface="Times New Roman"/>
                <a:ea typeface="宋体"/>
                <a:cs typeface="Times New Roman"/>
              </a:rPr>
              <a:t>（</a:t>
            </a:r>
            <a:r>
              <a:rPr lang="en-GB" sz="1800" kern="100">
                <a:effectLst/>
                <a:latin typeface="Times New Roman"/>
                <a:ea typeface="宋体"/>
                <a:cs typeface="Times New Roman"/>
              </a:rPr>
              <a:t>4</a:t>
            </a:r>
            <a:r>
              <a:rPr lang="zh-CN" sz="1800" kern="100">
                <a:effectLst/>
                <a:latin typeface="Times New Roman"/>
                <a:ea typeface="宋体"/>
                <a:cs typeface="Times New Roman"/>
              </a:rPr>
              <a:t>）尽管当时利比亚的财政状况已经千疮百孔，但最终和解协议的条文满足了所有</a:t>
            </a:r>
            <a:r>
              <a:rPr lang="en-GB" sz="1800" kern="100" err="1">
                <a:effectLst/>
                <a:latin typeface="Times New Roman"/>
                <a:ea typeface="宋体"/>
                <a:cs typeface="Times New Roman"/>
              </a:rPr>
              <a:t>Sorelec</a:t>
            </a:r>
            <a:r>
              <a:rPr lang="zh-CN" sz="1800" kern="100">
                <a:effectLst/>
                <a:latin typeface="Times New Roman"/>
                <a:ea typeface="宋体"/>
                <a:cs typeface="Times New Roman"/>
              </a:rPr>
              <a:t>的索赔请求，极端一面倒对</a:t>
            </a:r>
            <a:r>
              <a:rPr lang="en-GB" sz="1800" kern="100" err="1">
                <a:effectLst/>
                <a:latin typeface="Times New Roman"/>
                <a:ea typeface="Arial" panose="020B0604020202020204" pitchFamily="34" charset="0"/>
                <a:cs typeface="Times New Roman"/>
              </a:rPr>
              <a:t>Sorelec</a:t>
            </a:r>
            <a:r>
              <a:rPr lang="zh-CN" sz="1800" kern="100">
                <a:effectLst/>
                <a:latin typeface="Times New Roman"/>
                <a:ea typeface="宋体"/>
                <a:cs typeface="Times New Roman"/>
              </a:rPr>
              <a:t>有利。</a:t>
            </a:r>
            <a:endParaRPr lang="zh-Hans-HK" sz="1800" kern="100">
              <a:effectLst/>
              <a:latin typeface="Times New Roman"/>
              <a:ea typeface="宋体"/>
              <a:cs typeface="Times New Roman"/>
            </a:endParaRPr>
          </a:p>
          <a:p>
            <a:pPr indent="304800" algn="just"/>
            <a:r>
              <a:rPr lang="zh-CN" sz="1800" kern="100">
                <a:effectLst/>
                <a:latin typeface="Times New Roman"/>
                <a:ea typeface="宋体"/>
                <a:cs typeface="Times New Roman"/>
              </a:rPr>
              <a:t>（</a:t>
            </a:r>
            <a:r>
              <a:rPr lang="en-GB" sz="1800" kern="100">
                <a:effectLst/>
                <a:latin typeface="Times New Roman"/>
                <a:ea typeface="宋体"/>
                <a:cs typeface="Times New Roman"/>
              </a:rPr>
              <a:t>5</a:t>
            </a:r>
            <a:r>
              <a:rPr lang="zh-CN" sz="1800" kern="100">
                <a:effectLst/>
                <a:latin typeface="Times New Roman"/>
                <a:ea typeface="宋体"/>
                <a:cs typeface="Times New Roman"/>
              </a:rPr>
              <a:t>）最终和解协议在仲裁的最后阶段才签订，这对利比亚一方去保护法律费用与降低诉讼风险没有任何的好处，而且仲裁庭的裁决结果不会比最终和解协议更差。</a:t>
            </a:r>
            <a:endParaRPr lang="zh-Hans-HK" sz="1800" kern="100">
              <a:effectLst/>
              <a:latin typeface="Times New Roman"/>
              <a:ea typeface="宋体"/>
              <a:cs typeface="Times New Roman"/>
            </a:endParaRPr>
          </a:p>
          <a:p>
            <a:pPr algn="just"/>
            <a:endParaRPr lang="zh-CN" altLang="en-US"/>
          </a:p>
          <a:p>
            <a:endParaRPr lang="zh-Hans-HK" altLang="en-US"/>
          </a:p>
        </p:txBody>
      </p:sp>
    </p:spTree>
    <p:extLst>
      <p:ext uri="{BB962C8B-B14F-4D97-AF65-F5344CB8AC3E}">
        <p14:creationId xmlns:p14="http://schemas.microsoft.com/office/powerpoint/2010/main" val="786441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F9054A-13CA-48E9-BDC4-296E5E168970}"/>
              </a:ext>
            </a:extLst>
          </p:cNvPr>
          <p:cNvSpPr>
            <a:spLocks noGrp="1"/>
          </p:cNvSpPr>
          <p:nvPr>
            <p:ph type="title"/>
          </p:nvPr>
        </p:nvSpPr>
        <p:spPr/>
        <p:txBody>
          <a:bodyPr/>
          <a:lstStyle/>
          <a:p>
            <a:pPr algn="l"/>
            <a:r>
              <a:rPr lang="zh-CN" altLang="en-US">
                <a:ea typeface="宋体"/>
              </a:rPr>
              <a:t>国际调查取证的重要性</a:t>
            </a:r>
            <a:endParaRPr lang="zh-CN" altLang="en-US"/>
          </a:p>
        </p:txBody>
      </p:sp>
      <p:sp>
        <p:nvSpPr>
          <p:cNvPr id="3" name="内容占位符 2">
            <a:extLst>
              <a:ext uri="{FF2B5EF4-FFF2-40B4-BE49-F238E27FC236}">
                <a16:creationId xmlns:a16="http://schemas.microsoft.com/office/drawing/2014/main" id="{EDFCBB0E-39B8-40D4-8BBE-24C70C3B316E}"/>
              </a:ext>
            </a:extLst>
          </p:cNvPr>
          <p:cNvSpPr>
            <a:spLocks noGrp="1"/>
          </p:cNvSpPr>
          <p:nvPr>
            <p:ph idx="1"/>
          </p:nvPr>
        </p:nvSpPr>
        <p:spPr/>
        <p:txBody>
          <a:bodyPr vert="horz" lIns="91440" tIns="45720" rIns="91440" bIns="45720" rtlCol="0" anchor="t">
            <a:normAutofit lnSpcReduction="10000"/>
          </a:bodyPr>
          <a:lstStyle/>
          <a:p>
            <a:r>
              <a:rPr lang="en-US" altLang="zh-CN">
                <a:ea typeface="宋体"/>
                <a:cs typeface="Calibri"/>
              </a:rPr>
              <a:t>如今国际</a:t>
            </a:r>
            <a:r>
              <a:rPr lang="zh-CN" altLang="en-US">
                <a:ea typeface="宋体"/>
                <a:cs typeface="Calibri"/>
              </a:rPr>
              <a:t>层面遇上任何问题，例如是面对发生重大事故</a:t>
            </a:r>
            <a:r>
              <a:rPr lang="en-US" altLang="zh-CN">
                <a:ea typeface="宋体"/>
                <a:cs typeface="Calibri"/>
              </a:rPr>
              <a:t>/</a:t>
            </a:r>
            <a:r>
              <a:rPr lang="zh-CN" altLang="en-US">
                <a:ea typeface="宋体"/>
                <a:cs typeface="Calibri"/>
              </a:rPr>
              <a:t>意外、被外国公司提起诉讼</a:t>
            </a:r>
            <a:r>
              <a:rPr lang="en-US" altLang="zh-CN">
                <a:ea typeface="宋体"/>
                <a:cs typeface="Calibri"/>
              </a:rPr>
              <a:t>/</a:t>
            </a:r>
            <a:r>
              <a:rPr lang="zh-CN" altLang="en-US">
                <a:ea typeface="宋体"/>
                <a:cs typeface="Calibri"/>
              </a:rPr>
              <a:t>仲裁、己方希望去向违约</a:t>
            </a:r>
            <a:r>
              <a:rPr lang="en-US" altLang="zh-CN">
                <a:ea typeface="宋体"/>
                <a:cs typeface="Calibri"/>
              </a:rPr>
              <a:t>/</a:t>
            </a:r>
            <a:r>
              <a:rPr lang="zh-CN" altLang="en-US">
                <a:ea typeface="宋体"/>
                <a:cs typeface="Calibri"/>
              </a:rPr>
              <a:t>侵权（如破坏专利）的外国公司主张权利、蒙受国际欺诈</a:t>
            </a:r>
            <a:r>
              <a:rPr lang="en-US" altLang="zh-CN">
                <a:ea typeface="宋体"/>
                <a:cs typeface="Calibri"/>
              </a:rPr>
              <a:t>/</a:t>
            </a:r>
            <a:r>
              <a:rPr lang="zh-CN" altLang="en-US">
                <a:ea typeface="宋体"/>
                <a:cs typeface="Calibri"/>
              </a:rPr>
              <a:t>欺骗的损失、本国前官员或公司前</a:t>
            </a:r>
            <a:r>
              <a:rPr lang="zh-CN" altLang="en-US">
                <a:ea typeface="宋体"/>
              </a:rPr>
              <a:t>高管贪污受贿后出逃海外等等的事情，都是要去调查取证把各种蛛丝马迹串起来去全面了解事实与“敌情”，才能去考虑下一步如何应对或采取法律行动保护己方。</a:t>
            </a:r>
          </a:p>
          <a:p>
            <a:r>
              <a:rPr lang="zh-CN" altLang="en-US">
                <a:ea typeface="宋体"/>
              </a:rPr>
              <a:t>在国际上调查取证（包括一切必要的财产保全、证据保全的做法或手段），离不开英美或其他金融中心，它们住往是主要证据（与财产）的集散地。</a:t>
            </a:r>
            <a:endParaRPr lang="en-US" altLang="zh-CN">
              <a:ea typeface="宋体"/>
            </a:endParaRPr>
          </a:p>
          <a:p>
            <a:r>
              <a:rPr lang="zh-CN" altLang="en-US">
                <a:ea typeface="宋体"/>
              </a:rPr>
              <a:t>国际上（特别是普通法体系）常使用的多种手段与法院命令可协助去：</a:t>
            </a:r>
            <a:endParaRPr lang="en-US" altLang="zh-CN">
              <a:ea typeface="宋体"/>
            </a:endParaRPr>
          </a:p>
          <a:p>
            <a:pPr lvl="1">
              <a:buFont typeface="Arial" panose="020B0604020202020204" pitchFamily="34" charset="0"/>
              <a:buChar char="•"/>
            </a:pPr>
            <a:r>
              <a:rPr lang="zh-CN" altLang="en-US"/>
              <a:t>确认诉因与支持的事实与证据</a:t>
            </a:r>
            <a:endParaRPr lang="en-US" altLang="zh-CN"/>
          </a:p>
          <a:p>
            <a:pPr lvl="1">
              <a:buFont typeface="Arial" panose="020B0604020202020204" pitchFamily="34" charset="0"/>
              <a:buChar char="•"/>
            </a:pPr>
            <a:r>
              <a:rPr lang="zh-CN" altLang="en-US">
                <a:ea typeface="宋体"/>
              </a:rPr>
              <a:t>找出谁是被告（在国际欺诈案件经常会发生这种情况，这不光是找出谁是骗子，也包括谁是财产受托人、幕后黑手、串谋人、协助人等等）</a:t>
            </a:r>
            <a:endParaRPr lang="en-US" altLang="zh-CN">
              <a:ea typeface="宋体"/>
            </a:endParaRPr>
          </a:p>
          <a:p>
            <a:pPr lvl="1">
              <a:buFont typeface="Arial" panose="020B0604020202020204" pitchFamily="34" charset="0"/>
              <a:buChar char="•"/>
            </a:pPr>
            <a:r>
              <a:rPr lang="zh-CN" altLang="en-US"/>
              <a:t>收集证据</a:t>
            </a:r>
            <a:endParaRPr lang="en-US" altLang="zh-CN"/>
          </a:p>
          <a:p>
            <a:pPr lvl="1">
              <a:buFont typeface="Arial" panose="020B0604020202020204" pitchFamily="34" charset="0"/>
              <a:buChar char="•"/>
            </a:pPr>
            <a:r>
              <a:rPr lang="zh-CN" altLang="en-US"/>
              <a:t>保存证据</a:t>
            </a:r>
            <a:endParaRPr lang="en-US" altLang="zh-CN"/>
          </a:p>
          <a:p>
            <a:pPr lvl="1">
              <a:buFont typeface="Arial" panose="020B0604020202020204" pitchFamily="34" charset="0"/>
              <a:buChar char="•"/>
            </a:pPr>
            <a:r>
              <a:rPr lang="zh-CN" altLang="en-US"/>
              <a:t>追踪和追回财产</a:t>
            </a:r>
          </a:p>
        </p:txBody>
      </p:sp>
    </p:spTree>
    <p:extLst>
      <p:ext uri="{BB962C8B-B14F-4D97-AF65-F5344CB8AC3E}">
        <p14:creationId xmlns:p14="http://schemas.microsoft.com/office/powerpoint/2010/main" val="4242735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CC569A-B6E7-4B2D-B9DB-6289B16FD939}"/>
              </a:ext>
            </a:extLst>
          </p:cNvPr>
          <p:cNvSpPr>
            <a:spLocks noGrp="1"/>
          </p:cNvSpPr>
          <p:nvPr>
            <p:ph type="title"/>
          </p:nvPr>
        </p:nvSpPr>
        <p:spPr>
          <a:xfrm>
            <a:off x="609600" y="385420"/>
            <a:ext cx="10971213" cy="1143000"/>
          </a:xfrm>
        </p:spPr>
        <p:txBody>
          <a:bodyPr/>
          <a:lstStyle/>
          <a:p>
            <a:pPr algn="l"/>
            <a:r>
              <a:rPr lang="zh-CN" altLang="en-US">
                <a:ea typeface="宋体"/>
              </a:rPr>
              <a:t>手段一：搜查令（</a:t>
            </a:r>
            <a:r>
              <a:rPr lang="en-GB"/>
              <a:t>Search Orders</a:t>
            </a:r>
            <a:r>
              <a:rPr lang="zh-CN" altLang="en-US">
                <a:ea typeface="宋体"/>
              </a:rPr>
              <a:t>）</a:t>
            </a:r>
            <a:endParaRPr lang="en-US">
              <a:ea typeface="宋体"/>
            </a:endParaRPr>
          </a:p>
        </p:txBody>
      </p:sp>
      <p:sp>
        <p:nvSpPr>
          <p:cNvPr id="3" name="内容占位符 2">
            <a:extLst>
              <a:ext uri="{FF2B5EF4-FFF2-40B4-BE49-F238E27FC236}">
                <a16:creationId xmlns:a16="http://schemas.microsoft.com/office/drawing/2014/main" id="{BD345196-27F9-42FB-A551-EED0F39E9791}"/>
              </a:ext>
            </a:extLst>
          </p:cNvPr>
          <p:cNvSpPr>
            <a:spLocks noGrp="1"/>
          </p:cNvSpPr>
          <p:nvPr>
            <p:ph idx="1"/>
          </p:nvPr>
        </p:nvSpPr>
        <p:spPr>
          <a:xfrm>
            <a:off x="609600" y="1392702"/>
            <a:ext cx="10971213" cy="5257800"/>
          </a:xfrm>
        </p:spPr>
        <p:txBody>
          <a:bodyPr vert="horz" lIns="91440" tIns="45720" rIns="91440" bIns="45720" rtlCol="0" anchor="t">
            <a:normAutofit lnSpcReduction="10000"/>
          </a:bodyPr>
          <a:lstStyle/>
          <a:p>
            <a:r>
              <a:rPr lang="zh-CN" altLang="en-US" sz="2400">
                <a:ea typeface="SimSun"/>
              </a:rPr>
              <a:t>搜查令是法院在民事案件中在原告</a:t>
            </a:r>
            <a:r>
              <a:rPr lang="en-US" altLang="zh-CN" sz="2400">
                <a:ea typeface="SimSun"/>
              </a:rPr>
              <a:t>/</a:t>
            </a:r>
            <a:r>
              <a:rPr lang="zh-CN" altLang="en-US" sz="2400">
                <a:ea typeface="SimSun"/>
              </a:rPr>
              <a:t>申请人的申请下颁布的强制命令：</a:t>
            </a:r>
            <a:r>
              <a:rPr lang="en-GB" altLang="zh-CN" sz="2400" u="sng">
                <a:ea typeface="SimSun"/>
              </a:rPr>
              <a:t> Anton </a:t>
            </a:r>
            <a:r>
              <a:rPr lang="en-GB" altLang="zh-CN" sz="2400" u="sng" err="1">
                <a:ea typeface="SimSun"/>
              </a:rPr>
              <a:t>Piller</a:t>
            </a:r>
            <a:r>
              <a:rPr lang="en-GB" altLang="zh-CN" sz="2400" u="sng">
                <a:ea typeface="SimSun"/>
              </a:rPr>
              <a:t> KG v. Manufacturing Processes Ltd</a:t>
            </a:r>
            <a:r>
              <a:rPr lang="en-GB" altLang="zh-CN" sz="2400">
                <a:ea typeface="SimSun"/>
              </a:rPr>
              <a:t> (1976) Ch 55</a:t>
            </a:r>
            <a:r>
              <a:rPr lang="zh-CN" altLang="en-US" sz="2400">
                <a:ea typeface="SimSun"/>
              </a:rPr>
              <a:t>先例</a:t>
            </a:r>
            <a:endParaRPr lang="en-US" altLang="zh-CN" sz="2400">
              <a:ea typeface="SimSun"/>
            </a:endParaRPr>
          </a:p>
          <a:p>
            <a:pPr lvl="1">
              <a:buFont typeface="Arial" panose="020B0604020202020204" pitchFamily="34" charset="0"/>
              <a:buChar char="•"/>
            </a:pPr>
            <a:r>
              <a:rPr lang="zh-CN" altLang="en-US" sz="2200">
                <a:ea typeface="SimSun"/>
              </a:rPr>
              <a:t>强制要求被告</a:t>
            </a:r>
            <a:r>
              <a:rPr lang="en-GB" altLang="zh-CN" sz="2200">
                <a:ea typeface="SimSun"/>
              </a:rPr>
              <a:t>/</a:t>
            </a:r>
            <a:r>
              <a:rPr lang="zh-CN" altLang="en-US" sz="2200">
                <a:ea typeface="SimSun"/>
              </a:rPr>
              <a:t>被申请人同意与“邀请” 申请人前往其住所、办公场所、厂房或其他私人地点获取文件与</a:t>
            </a:r>
            <a:r>
              <a:rPr lang="en-GB" altLang="zh-CN" sz="2200">
                <a:ea typeface="SimSun"/>
              </a:rPr>
              <a:t>/</a:t>
            </a:r>
            <a:r>
              <a:rPr lang="zh-CN" altLang="en-US" sz="2200">
                <a:ea typeface="SimSun"/>
              </a:rPr>
              <a:t>或资料等</a:t>
            </a:r>
            <a:endParaRPr lang="en-US" altLang="zh-CN" sz="2200">
              <a:ea typeface="SimSun"/>
            </a:endParaRPr>
          </a:p>
          <a:p>
            <a:pPr lvl="1">
              <a:buFont typeface="Arial" panose="020B0604020202020204" pitchFamily="34" charset="0"/>
              <a:buChar char="•"/>
            </a:pPr>
            <a:r>
              <a:rPr lang="zh-CN" altLang="en-US" sz="2200">
                <a:ea typeface="SimSun"/>
              </a:rPr>
              <a:t>以便申请人了解是否真正存在</a:t>
            </a:r>
            <a:r>
              <a:rPr lang="en-GB" altLang="zh-CN" sz="2200">
                <a:ea typeface="SimSun"/>
              </a:rPr>
              <a:t>“</a:t>
            </a:r>
            <a:r>
              <a:rPr lang="zh-CN" altLang="en-US" sz="2200">
                <a:ea typeface="SimSun"/>
              </a:rPr>
              <a:t>诉因</a:t>
            </a:r>
            <a:r>
              <a:rPr lang="en-GB" altLang="zh-CN" sz="2200">
                <a:ea typeface="SimSun"/>
              </a:rPr>
              <a:t>”</a:t>
            </a:r>
            <a:r>
              <a:rPr lang="zh-CN" altLang="en-US" sz="2200">
                <a:ea typeface="SimSun"/>
              </a:rPr>
              <a:t>（</a:t>
            </a:r>
            <a:r>
              <a:rPr lang="en-GB" altLang="zh-CN" sz="2200">
                <a:ea typeface="SimSun"/>
              </a:rPr>
              <a:t>cause of action</a:t>
            </a:r>
            <a:r>
              <a:rPr lang="zh-CN" altLang="en-US" sz="2200">
                <a:ea typeface="SimSun"/>
              </a:rPr>
              <a:t>）</a:t>
            </a:r>
            <a:endParaRPr lang="en-US" altLang="zh-CN" sz="2200">
              <a:ea typeface="SimSun"/>
            </a:endParaRPr>
          </a:p>
          <a:p>
            <a:pPr lvl="1">
              <a:buFont typeface="Arial" panose="020B0604020202020204" pitchFamily="34" charset="0"/>
              <a:buChar char="•"/>
            </a:pPr>
            <a:r>
              <a:rPr lang="zh-CN" altLang="en-US" sz="2200">
                <a:ea typeface="SimSun"/>
              </a:rPr>
              <a:t>为了潜在的诉讼</a:t>
            </a:r>
            <a:r>
              <a:rPr lang="en-GB" altLang="zh-CN" sz="2200">
                <a:ea typeface="SimSun"/>
              </a:rPr>
              <a:t>“</a:t>
            </a:r>
            <a:r>
              <a:rPr lang="zh-CN" altLang="en-US" sz="2200">
                <a:ea typeface="SimSun"/>
              </a:rPr>
              <a:t>保全证据</a:t>
            </a:r>
            <a:r>
              <a:rPr lang="en-GB" altLang="zh-CN" sz="2200">
                <a:ea typeface="SimSun"/>
              </a:rPr>
              <a:t>”</a:t>
            </a:r>
            <a:r>
              <a:rPr lang="zh-CN" altLang="en-US" sz="2200">
                <a:ea typeface="SimSun"/>
              </a:rPr>
              <a:t>（</a:t>
            </a:r>
            <a:r>
              <a:rPr lang="en-GB" altLang="zh-CN" sz="2200">
                <a:ea typeface="SimSun"/>
              </a:rPr>
              <a:t>preservation of evidence</a:t>
            </a:r>
            <a:r>
              <a:rPr lang="zh-CN" altLang="en-US" sz="2200">
                <a:ea typeface="SimSun"/>
              </a:rPr>
              <a:t>）</a:t>
            </a:r>
            <a:endParaRPr lang="en-US" altLang="zh-CN" sz="2200">
              <a:ea typeface="SimSun"/>
            </a:endParaRPr>
          </a:p>
          <a:p>
            <a:pPr lvl="1">
              <a:buFont typeface="Arial" panose="020B0604020202020204" pitchFamily="34" charset="0"/>
              <a:buChar char="•"/>
            </a:pPr>
            <a:r>
              <a:rPr kumimoji="0" lang="zh-CN" altLang="en-US" sz="2200" b="0" i="0" u="none" strike="noStrike" kern="1200" cap="none" spc="0" normalizeH="0" baseline="0" noProof="0">
                <a:ln>
                  <a:noFill/>
                </a:ln>
                <a:solidFill>
                  <a:srgbClr val="000000"/>
                </a:solidFill>
                <a:effectLst/>
                <a:uLnTx/>
                <a:uFillTx/>
                <a:latin typeface="Calibri" panose="020F0502020204030204"/>
                <a:ea typeface="SimSun"/>
                <a:cs typeface="+mn-cs"/>
              </a:rPr>
              <a:t>针对被申请人</a:t>
            </a:r>
            <a:r>
              <a:rPr kumimoji="0" lang="zh-CN" altLang="en-US" sz="2200" b="1" i="0" strike="noStrike" kern="1200" cap="none" spc="0" normalizeH="0" baseline="0" noProof="0">
                <a:ln>
                  <a:noFill/>
                </a:ln>
                <a:solidFill>
                  <a:srgbClr val="000000"/>
                </a:solidFill>
                <a:effectLst/>
                <a:uLnTx/>
                <a:uFillTx/>
                <a:latin typeface="Calibri" panose="020F0502020204030204"/>
                <a:ea typeface="SimSun"/>
                <a:cs typeface="+mn-cs"/>
              </a:rPr>
              <a:t>销毁、隐藏证据</a:t>
            </a:r>
            <a:r>
              <a:rPr kumimoji="0" lang="zh-CN" altLang="en-US" sz="2200" b="0" strike="noStrike" kern="1200" cap="none" spc="0" normalizeH="0" baseline="0" noProof="0">
                <a:ln>
                  <a:noFill/>
                </a:ln>
                <a:solidFill>
                  <a:srgbClr val="000000"/>
                </a:solidFill>
                <a:effectLst/>
                <a:uLnTx/>
                <a:uFillTx/>
                <a:latin typeface="Calibri" panose="020F0502020204030204"/>
                <a:ea typeface="SimSun"/>
                <a:cs typeface="+mn-cs"/>
              </a:rPr>
              <a:t>的风险</a:t>
            </a:r>
            <a:r>
              <a:rPr kumimoji="0" lang="zh-CN" altLang="en-US" sz="2200" b="0" i="0" u="none" strike="noStrike" kern="1200" cap="none" spc="0" normalizeH="0" baseline="0" noProof="0">
                <a:ln>
                  <a:noFill/>
                </a:ln>
                <a:solidFill>
                  <a:srgbClr val="000000"/>
                </a:solidFill>
                <a:effectLst/>
                <a:uLnTx/>
                <a:uFillTx/>
                <a:latin typeface="Calibri" panose="020F0502020204030204"/>
                <a:ea typeface="SimSun"/>
                <a:cs typeface="+mn-cs"/>
              </a:rPr>
              <a:t>，常常单方面（</a:t>
            </a:r>
            <a:r>
              <a:rPr kumimoji="0" lang="en-US" altLang="zh-CN" sz="2200" b="0" i="1" u="none" strike="noStrike" kern="1200" cap="none" spc="0" normalizeH="0" baseline="0" noProof="0">
                <a:ln>
                  <a:noFill/>
                </a:ln>
                <a:solidFill>
                  <a:srgbClr val="000000"/>
                </a:solidFill>
                <a:effectLst/>
                <a:uLnTx/>
                <a:uFillTx/>
                <a:latin typeface="Calibri" panose="020F0502020204030204"/>
                <a:ea typeface="SimSun"/>
                <a:cs typeface="+mn-cs"/>
              </a:rPr>
              <a:t>ex </a:t>
            </a:r>
            <a:r>
              <a:rPr kumimoji="0" lang="en-US" altLang="zh-CN" sz="2200" b="0" i="1" u="none" strike="noStrike" kern="1200" cap="none" spc="0" normalizeH="0" baseline="0" noProof="0" err="1">
                <a:ln>
                  <a:noFill/>
                </a:ln>
                <a:solidFill>
                  <a:srgbClr val="000000"/>
                </a:solidFill>
                <a:effectLst/>
                <a:uLnTx/>
                <a:uFillTx/>
                <a:latin typeface="Calibri" panose="020F0502020204030204"/>
                <a:ea typeface="SimSun"/>
                <a:cs typeface="+mn-cs"/>
              </a:rPr>
              <a:t>parte</a:t>
            </a:r>
            <a:r>
              <a:rPr kumimoji="0" lang="zh-CN" altLang="en-US" sz="2200" b="0" u="none" strike="noStrike" kern="1200" cap="none" spc="0" normalizeH="0" baseline="0" noProof="0">
                <a:ln>
                  <a:noFill/>
                </a:ln>
                <a:solidFill>
                  <a:srgbClr val="000000"/>
                </a:solidFill>
                <a:effectLst/>
                <a:uLnTx/>
                <a:uFillTx/>
                <a:latin typeface="Calibri" panose="020F0502020204030204"/>
                <a:ea typeface="SimSun"/>
                <a:cs typeface="+mn-cs"/>
              </a:rPr>
              <a:t>）</a:t>
            </a:r>
            <a:r>
              <a:rPr kumimoji="0" lang="zh-CN" altLang="en-US" sz="2200" b="0" i="0" u="none" strike="noStrike" kern="1200" cap="none" spc="0" normalizeH="0" baseline="0" noProof="0">
                <a:ln>
                  <a:noFill/>
                </a:ln>
                <a:solidFill>
                  <a:srgbClr val="000000"/>
                </a:solidFill>
                <a:effectLst/>
                <a:uLnTx/>
                <a:uFillTx/>
                <a:latin typeface="Calibri" panose="020F0502020204030204"/>
                <a:ea typeface="SimSun"/>
                <a:cs typeface="+mn-cs"/>
              </a:rPr>
              <a:t>申请</a:t>
            </a:r>
            <a:endParaRPr kumimoji="0" lang="en-US" altLang="zh-CN" sz="2200" b="0" i="0" u="none" strike="noStrike" kern="1200" cap="none" spc="0" normalizeH="0" baseline="0" noProof="0">
              <a:ln>
                <a:noFill/>
              </a:ln>
              <a:solidFill>
                <a:srgbClr val="000000"/>
              </a:solidFill>
              <a:effectLst/>
              <a:uLnTx/>
              <a:uFillTx/>
              <a:latin typeface="Calibri" panose="020F0502020204030204"/>
              <a:ea typeface="SimSun"/>
              <a:cs typeface="+mn-cs"/>
            </a:endParaRPr>
          </a:p>
          <a:p>
            <a:endParaRPr kumimoji="0" lang="en-US" altLang="zh-CN" sz="2200" b="0" i="0" u="none" strike="noStrike" kern="1200" cap="none" spc="0" normalizeH="0" baseline="0" noProof="0">
              <a:ln>
                <a:noFill/>
              </a:ln>
              <a:solidFill>
                <a:srgbClr val="000000"/>
              </a:solidFill>
              <a:effectLst/>
              <a:uLnTx/>
              <a:uFillTx/>
              <a:latin typeface="Calibri" panose="020F0502020204030204"/>
              <a:ea typeface="SimSun"/>
              <a:cs typeface="+mn-cs"/>
            </a:endParaRPr>
          </a:p>
          <a:p>
            <a:pPr marL="342900" marR="0" lvl="0" indent="-342900" algn="l" defTabSz="914400">
              <a:lnSpc>
                <a:spcPct val="100000"/>
              </a:lnSpc>
              <a:spcBef>
                <a:spcPct val="20000"/>
              </a:spcBef>
              <a:spcAft>
                <a:spcPct val="0"/>
              </a:spcAft>
              <a:buClrTx/>
              <a:buSzTx/>
              <a:buFont typeface="Arial" panose="020B0604020202020204" pitchFamily="34" charset="0"/>
              <a:buChar char="•"/>
              <a:tabLst/>
              <a:defRPr/>
            </a:pPr>
            <a:r>
              <a:rPr kumimoji="0" lang="zh-CN" altLang="en-US" sz="2400" b="0" i="0" u="none" strike="noStrike" kern="1200" cap="none" spc="0" normalizeH="0" baseline="0" noProof="0">
                <a:ln>
                  <a:noFill/>
                </a:ln>
                <a:solidFill>
                  <a:srgbClr val="000000"/>
                </a:solidFill>
                <a:effectLst/>
                <a:uLnTx/>
                <a:uFillTx/>
                <a:latin typeface="Calibri" panose="020F0502020204030204"/>
                <a:ea typeface="SimSun"/>
                <a:cs typeface="+mn-cs"/>
              </a:rPr>
              <a:t>单方面申请</a:t>
            </a:r>
            <a:endParaRPr kumimoji="0" lang="en-US" altLang="zh-CN" sz="2400" b="0" i="0" u="none" strike="noStrike" kern="1200" cap="none" spc="0" normalizeH="0" baseline="0" noProof="0">
              <a:ln>
                <a:noFill/>
              </a:ln>
              <a:solidFill>
                <a:srgbClr val="000000"/>
              </a:solidFill>
              <a:effectLst/>
              <a:uLnTx/>
              <a:uFillTx/>
              <a:latin typeface="Calibri" panose="020F0502020204030204"/>
              <a:ea typeface="SimSun"/>
              <a:cs typeface="+mn-cs"/>
            </a:endParaRP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zh-CN" altLang="en-US" sz="2200">
                <a:solidFill>
                  <a:srgbClr val="000000"/>
                </a:solidFill>
                <a:latin typeface="Calibri" panose="020F0502020204030204"/>
                <a:ea typeface="SimSun"/>
              </a:rPr>
              <a:t>法院会关心</a:t>
            </a:r>
            <a:r>
              <a:rPr kumimoji="0" lang="zh-CN" altLang="en-US" sz="2200" b="0" i="0" u="none" strike="noStrike" kern="1200" cap="none" spc="0" normalizeH="0" baseline="0" noProof="0">
                <a:ln>
                  <a:noFill/>
                </a:ln>
                <a:solidFill>
                  <a:srgbClr val="000000"/>
                </a:solidFill>
                <a:effectLst/>
                <a:uLnTx/>
                <a:uFillTx/>
                <a:latin typeface="Calibri" panose="020F0502020204030204"/>
                <a:ea typeface="SimSun"/>
                <a:cs typeface="+mn-cs"/>
              </a:rPr>
              <a:t>对被申请人的严重不利与被申请人可能存在的反对理由</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zh-CN" altLang="en-US" sz="2200" b="0" i="0" u="none" strike="noStrike" kern="1200" cap="none" spc="0" normalizeH="0" baseline="0" noProof="0">
                <a:ln>
                  <a:noFill/>
                </a:ln>
                <a:solidFill>
                  <a:srgbClr val="000000"/>
                </a:solidFill>
                <a:effectLst/>
                <a:uLnTx/>
                <a:uFillTx/>
                <a:latin typeface="Calibri" panose="020F0502020204030204"/>
                <a:ea typeface="SimSun"/>
                <a:cs typeface="+mn-cs"/>
              </a:rPr>
              <a:t>单方面申请对申请人的更高要求，包括有理由</a:t>
            </a:r>
            <a:r>
              <a:rPr lang="zh-CN" altLang="en-US" sz="2200">
                <a:solidFill>
                  <a:srgbClr val="000000"/>
                </a:solidFill>
                <a:latin typeface="Calibri" panose="020F0502020204030204"/>
                <a:ea typeface="SimSun"/>
              </a:rPr>
              <a:t>怀疑被申请人不能被相信将来会合法披露证据，反而可能会销毁</a:t>
            </a:r>
            <a:r>
              <a:rPr lang="en-US" altLang="zh-CN" sz="2200">
                <a:solidFill>
                  <a:srgbClr val="000000"/>
                </a:solidFill>
                <a:latin typeface="Calibri" panose="020F0502020204030204"/>
                <a:ea typeface="SimSun"/>
              </a:rPr>
              <a:t>/</a:t>
            </a:r>
            <a:r>
              <a:rPr lang="zh-CN" altLang="en-US" sz="2200">
                <a:solidFill>
                  <a:srgbClr val="000000"/>
                </a:solidFill>
                <a:latin typeface="Calibri" panose="020F0502020204030204"/>
                <a:ea typeface="SimSun"/>
              </a:rPr>
              <a:t>隐藏证据，所以有必要采取不一般的手段</a:t>
            </a:r>
            <a:endParaRPr kumimoji="0" lang="en-US" altLang="zh-CN" sz="2200" b="0" i="0" u="none" strike="noStrike" kern="1200" cap="none" spc="0" normalizeH="0" baseline="0" noProof="0">
              <a:ln>
                <a:noFill/>
              </a:ln>
              <a:solidFill>
                <a:srgbClr val="000000"/>
              </a:solidFill>
              <a:effectLst/>
              <a:uLnTx/>
              <a:uFillTx/>
              <a:latin typeface="Calibri" panose="020F0502020204030204"/>
              <a:ea typeface="SimSun"/>
              <a:cs typeface="+mn-cs"/>
            </a:endParaRP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altLang="zh-CN" sz="2000" b="0" i="0" u="none" strike="noStrike" kern="1200" cap="none" spc="0" normalizeH="0" baseline="0" noProof="0">
              <a:ln>
                <a:noFill/>
              </a:ln>
              <a:solidFill>
                <a:srgbClr val="000000"/>
              </a:solidFill>
              <a:effectLst/>
              <a:uLnTx/>
              <a:uFillTx/>
              <a:latin typeface="Calibri" panose="020F0502020204030204"/>
              <a:ea typeface="SimSun"/>
              <a:cs typeface="+mn-cs"/>
            </a:endParaRPr>
          </a:p>
          <a:p>
            <a:pPr marL="0" indent="0">
              <a:buNone/>
            </a:pPr>
            <a:r>
              <a:rPr kumimoji="0" lang="zh-CN" altLang="en-US" sz="2400" b="0" i="0" u="none" strike="noStrike" kern="1200" cap="none" spc="0" normalizeH="0" baseline="0" noProof="0">
                <a:ln>
                  <a:noFill/>
                </a:ln>
                <a:solidFill>
                  <a:srgbClr val="000000"/>
                </a:solidFill>
                <a:effectLst/>
                <a:uLnTx/>
                <a:uFillTx/>
                <a:latin typeface="Calibri" panose="020F0502020204030204"/>
                <a:ea typeface="SimSun"/>
                <a:cs typeface="+mn-cs"/>
              </a:rPr>
              <a:t>（</a:t>
            </a:r>
            <a:r>
              <a:rPr lang="en-US" altLang="zh-CN" sz="2400">
                <a:solidFill>
                  <a:srgbClr val="000000"/>
                </a:solidFill>
                <a:ea typeface="SimSun"/>
              </a:rPr>
              <a:t>《</a:t>
            </a:r>
            <a:r>
              <a:rPr lang="zh-CN" altLang="en-US" sz="2400">
                <a:solidFill>
                  <a:srgbClr val="000000"/>
                </a:solidFill>
                <a:ea typeface="SimSun"/>
              </a:rPr>
              <a:t>证据法上</a:t>
            </a:r>
            <a:r>
              <a:rPr lang="en-US" altLang="zh-CN" sz="2400">
                <a:solidFill>
                  <a:srgbClr val="000000"/>
                </a:solidFill>
                <a:ea typeface="SimSun"/>
              </a:rPr>
              <a:t>》</a:t>
            </a:r>
            <a:r>
              <a:rPr lang="zh-CN" altLang="en-US" sz="2400">
                <a:solidFill>
                  <a:srgbClr val="000000"/>
                </a:solidFill>
                <a:ea typeface="SimSun"/>
              </a:rPr>
              <a:t>第二章之</a:t>
            </a:r>
            <a:r>
              <a:rPr lang="en-US" altLang="zh-CN" sz="2400">
                <a:solidFill>
                  <a:srgbClr val="000000"/>
                </a:solidFill>
                <a:ea typeface="SimSun"/>
              </a:rPr>
              <a:t>3</a:t>
            </a:r>
            <a:r>
              <a:rPr lang="zh-CN" altLang="en-US" sz="2400">
                <a:solidFill>
                  <a:srgbClr val="000000"/>
                </a:solidFill>
                <a:ea typeface="SimSun"/>
              </a:rPr>
              <a:t>段）</a:t>
            </a:r>
            <a:endParaRPr lang="en-US" altLang="zh-CN" sz="2000">
              <a:ea typeface="SimSun"/>
              <a:cs typeface="Calibri"/>
            </a:endParaRPr>
          </a:p>
        </p:txBody>
      </p:sp>
    </p:spTree>
    <p:extLst>
      <p:ext uri="{BB962C8B-B14F-4D97-AF65-F5344CB8AC3E}">
        <p14:creationId xmlns:p14="http://schemas.microsoft.com/office/powerpoint/2010/main" val="3214762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CC569A-B6E7-4B2D-B9DB-6289B16FD939}"/>
              </a:ext>
            </a:extLst>
          </p:cNvPr>
          <p:cNvSpPr>
            <a:spLocks noGrp="1"/>
          </p:cNvSpPr>
          <p:nvPr>
            <p:ph type="title"/>
          </p:nvPr>
        </p:nvSpPr>
        <p:spPr>
          <a:xfrm>
            <a:off x="609600" y="457200"/>
            <a:ext cx="10971213" cy="1143000"/>
          </a:xfrm>
        </p:spPr>
        <p:txBody>
          <a:bodyPr/>
          <a:lstStyle/>
          <a:p>
            <a:pPr algn="l"/>
            <a:r>
              <a:rPr lang="zh-CN" altLang="en-US"/>
              <a:t>搜查令（</a:t>
            </a:r>
            <a:r>
              <a:rPr lang="en-GB"/>
              <a:t>2</a:t>
            </a:r>
            <a:r>
              <a:rPr lang="zh-CN" altLang="en-US"/>
              <a:t>）</a:t>
            </a:r>
            <a:endParaRPr lang="en-US"/>
          </a:p>
        </p:txBody>
      </p:sp>
      <p:sp>
        <p:nvSpPr>
          <p:cNvPr id="3" name="内容占位符 2">
            <a:extLst>
              <a:ext uri="{FF2B5EF4-FFF2-40B4-BE49-F238E27FC236}">
                <a16:creationId xmlns:a16="http://schemas.microsoft.com/office/drawing/2014/main" id="{BD345196-27F9-42FB-A551-EED0F39E9791}"/>
              </a:ext>
            </a:extLst>
          </p:cNvPr>
          <p:cNvSpPr>
            <a:spLocks noGrp="1"/>
          </p:cNvSpPr>
          <p:nvPr>
            <p:ph idx="1"/>
          </p:nvPr>
        </p:nvSpPr>
        <p:spPr>
          <a:xfrm>
            <a:off x="609600" y="1600200"/>
            <a:ext cx="10971213" cy="5097463"/>
          </a:xfrm>
        </p:spPr>
        <p:txBody>
          <a:bodyPr vert="horz" lIns="91440" tIns="45720" rIns="91440" bIns="45720" rtlCol="0" anchor="t">
            <a:normAutofit/>
          </a:bodyPr>
          <a:lstStyle/>
          <a:p>
            <a:pPr>
              <a:spcBef>
                <a:spcPts val="1400"/>
              </a:spcBef>
              <a:buFont typeface="Arial" panose="020B0604020202020204" pitchFamily="34" charset="0"/>
              <a:buChar char="•"/>
              <a:defRPr/>
            </a:pPr>
            <a:r>
              <a:rPr lang="zh-CN" altLang="en-US" sz="2400">
                <a:solidFill>
                  <a:srgbClr val="000000"/>
                </a:solidFill>
                <a:latin typeface="Calibri" panose="020F0502020204030204"/>
                <a:ea typeface="SimSun"/>
                <a:cs typeface="Calibri"/>
              </a:rPr>
              <a:t>搜查令常与其他命令（如冻结令）并用，甚至用在跨境地点：“法律核武器” </a:t>
            </a:r>
            <a:endParaRPr lang="zh-CN"/>
          </a:p>
          <a:p>
            <a:pPr indent="-342900">
              <a:buFont typeface="Arial" panose="020B0604020202020204" pitchFamily="34" charset="0"/>
              <a:buChar char="•"/>
              <a:defRPr/>
            </a:pPr>
            <a:endParaRPr lang="en-US" altLang="zh-CN">
              <a:solidFill>
                <a:srgbClr val="000000"/>
              </a:solidFill>
              <a:latin typeface="Calibri" panose="020F0502020204030204"/>
              <a:ea typeface="SimSun"/>
              <a:cs typeface="Calibri"/>
            </a:endParaRPr>
          </a:p>
          <a:p>
            <a:pPr>
              <a:defRPr/>
            </a:pPr>
            <a:r>
              <a:rPr kumimoji="0" lang="zh-CN" altLang="en-US" sz="2400" b="0" i="0" u="none" strike="noStrike" kern="1200" cap="none" spc="0" normalizeH="0" baseline="0" noProof="0">
                <a:ln>
                  <a:noFill/>
                </a:ln>
                <a:solidFill>
                  <a:srgbClr val="000000"/>
                </a:solidFill>
                <a:effectLst/>
                <a:uLnTx/>
                <a:uFillTx/>
                <a:latin typeface="Calibri" panose="020F0502020204030204"/>
                <a:ea typeface="SimSun"/>
                <a:cs typeface="+mn-cs"/>
              </a:rPr>
              <a:t>曾大受欢迎（英国</a:t>
            </a:r>
            <a:r>
              <a:rPr kumimoji="0" lang="en-US" altLang="zh-CN" sz="2400" b="0" i="0" u="none" strike="noStrike" kern="1200" cap="none" spc="0" normalizeH="0" baseline="0" noProof="0">
                <a:ln>
                  <a:noFill/>
                </a:ln>
                <a:solidFill>
                  <a:srgbClr val="000000"/>
                </a:solidFill>
                <a:effectLst/>
                <a:uLnTx/>
                <a:uFillTx/>
                <a:latin typeface="Calibri" panose="020F0502020204030204"/>
                <a:ea typeface="SimSun"/>
                <a:cs typeface="+mn-cs"/>
              </a:rPr>
              <a:t>1975-1980</a:t>
            </a:r>
            <a:r>
              <a:rPr kumimoji="0" lang="zh-CN" altLang="en-US" sz="2400" b="0" i="0" u="none" strike="noStrike" kern="1200" cap="none" spc="0" normalizeH="0" baseline="0" noProof="0">
                <a:ln>
                  <a:noFill/>
                </a:ln>
                <a:solidFill>
                  <a:srgbClr val="000000"/>
                </a:solidFill>
                <a:effectLst/>
                <a:uLnTx/>
                <a:uFillTx/>
                <a:latin typeface="Calibri" panose="020F0502020204030204"/>
                <a:ea typeface="SimSun"/>
                <a:cs typeface="+mn-cs"/>
              </a:rPr>
              <a:t>年间每年平均有</a:t>
            </a:r>
            <a:r>
              <a:rPr kumimoji="0" lang="en-US" altLang="zh-CN" sz="2400" b="0" i="0" u="none" strike="noStrike" kern="1200" cap="none" spc="0" normalizeH="0" baseline="0" noProof="0">
                <a:ln>
                  <a:noFill/>
                </a:ln>
                <a:solidFill>
                  <a:srgbClr val="000000"/>
                </a:solidFill>
                <a:effectLst/>
                <a:uLnTx/>
                <a:uFillTx/>
                <a:latin typeface="Calibri" panose="020F0502020204030204"/>
                <a:ea typeface="SimSun"/>
                <a:cs typeface="+mn-cs"/>
              </a:rPr>
              <a:t>500</a:t>
            </a:r>
            <a:r>
              <a:rPr kumimoji="0" lang="zh-CN" altLang="en-US" sz="2400" b="0" i="0" u="none" strike="noStrike" kern="1200" cap="none" spc="0" normalizeH="0" baseline="0" noProof="0">
                <a:ln>
                  <a:noFill/>
                </a:ln>
                <a:solidFill>
                  <a:srgbClr val="000000"/>
                </a:solidFill>
                <a:effectLst/>
                <a:uLnTx/>
                <a:uFillTx/>
                <a:latin typeface="Calibri" panose="020F0502020204030204"/>
                <a:ea typeface="SimSun"/>
                <a:cs typeface="+mn-cs"/>
              </a:rPr>
              <a:t>个命令）；但太多乱用（如侵犯第三人</a:t>
            </a:r>
            <a:r>
              <a:rPr kumimoji="0" lang="en-US" altLang="zh-CN" sz="2400" b="0" i="0" u="none" strike="noStrike" kern="1200" cap="none" spc="0" normalizeH="0" baseline="0" noProof="0">
                <a:ln>
                  <a:noFill/>
                </a:ln>
                <a:solidFill>
                  <a:srgbClr val="000000"/>
                </a:solidFill>
                <a:effectLst/>
                <a:uLnTx/>
                <a:uFillTx/>
                <a:latin typeface="Calibri" panose="020F0502020204030204"/>
                <a:ea typeface="SimSun"/>
                <a:cs typeface="+mn-cs"/>
              </a:rPr>
              <a:t>/</a:t>
            </a:r>
            <a:r>
              <a:rPr kumimoji="0" lang="zh-CN" altLang="en-US" sz="2400" b="0" i="0" u="none" strike="noStrike" kern="1200" cap="none" spc="0" normalizeH="0" baseline="0" noProof="0">
                <a:ln>
                  <a:noFill/>
                </a:ln>
                <a:solidFill>
                  <a:srgbClr val="000000"/>
                </a:solidFill>
                <a:effectLst/>
                <a:uLnTx/>
                <a:uFillTx/>
                <a:latin typeface="Calibri" panose="020F0502020204030204"/>
                <a:ea typeface="SimSun"/>
                <a:cs typeface="+mn-cs"/>
              </a:rPr>
              <a:t>家人隐私、敲诈等等）被</a:t>
            </a:r>
            <a:r>
              <a:rPr lang="zh-CN" altLang="en-US">
                <a:solidFill>
                  <a:srgbClr val="000000"/>
                </a:solidFill>
                <a:latin typeface="Calibri" panose="020F0502020204030204"/>
                <a:ea typeface="SimSun"/>
              </a:rPr>
              <a:t>抨击</a:t>
            </a:r>
            <a:r>
              <a:rPr kumimoji="0" lang="zh-CN" altLang="en-US" sz="2400" b="0" i="0" u="none" strike="noStrike" kern="1200" cap="none" spc="0" normalizeH="0" baseline="0" noProof="0">
                <a:ln>
                  <a:noFill/>
                </a:ln>
                <a:solidFill>
                  <a:srgbClr val="000000"/>
                </a:solidFill>
                <a:effectLst/>
                <a:uLnTx/>
                <a:uFillTx/>
                <a:latin typeface="Calibri" panose="020F0502020204030204"/>
                <a:ea typeface="SimSun"/>
                <a:cs typeface="+mn-cs"/>
              </a:rPr>
              <a:t>为“</a:t>
            </a:r>
            <a:r>
              <a:rPr kumimoji="0" lang="en-US" altLang="zh-CN" sz="2400" b="0" i="1" u="none" strike="noStrike" kern="1200" cap="none" spc="0" normalizeH="0" baseline="0" noProof="0">
                <a:ln>
                  <a:noFill/>
                </a:ln>
                <a:solidFill>
                  <a:srgbClr val="000000"/>
                </a:solidFill>
                <a:effectLst/>
                <a:uLnTx/>
                <a:uFillTx/>
                <a:latin typeface="Calibri" panose="020F0502020204030204"/>
                <a:ea typeface="SimSun"/>
                <a:cs typeface="+mn-cs"/>
              </a:rPr>
              <a:t>Frankenstein’s monster that went far beyond his original design relief</a:t>
            </a:r>
            <a:r>
              <a:rPr kumimoji="0" lang="en-US" altLang="zh-CN" sz="2400" b="0" i="0" u="none" strike="noStrike" kern="1200" cap="none" spc="0" normalizeH="0" baseline="0" noProof="0">
                <a:ln>
                  <a:noFill/>
                </a:ln>
                <a:solidFill>
                  <a:srgbClr val="000000"/>
                </a:solidFill>
                <a:effectLst/>
                <a:uLnTx/>
                <a:uFillTx/>
                <a:latin typeface="Calibri" panose="020F0502020204030204"/>
                <a:ea typeface="SimSun"/>
                <a:cs typeface="+mn-cs"/>
              </a:rPr>
              <a:t>”</a:t>
            </a:r>
            <a:r>
              <a:rPr kumimoji="0" lang="zh-CN" altLang="en-US" sz="2400" b="0" i="0" u="none" strike="noStrike" kern="1200" cap="none" spc="0" normalizeH="0" baseline="0" noProof="0">
                <a:ln>
                  <a:noFill/>
                </a:ln>
                <a:solidFill>
                  <a:srgbClr val="000000"/>
                </a:solidFill>
                <a:effectLst/>
                <a:uLnTx/>
                <a:uFillTx/>
                <a:latin typeface="Calibri" panose="020F0502020204030204"/>
                <a:ea typeface="SimSun"/>
                <a:cs typeface="+mn-cs"/>
              </a:rPr>
              <a:t>（每日邮报，</a:t>
            </a:r>
            <a:r>
              <a:rPr kumimoji="0" lang="en-US" altLang="zh-CN" sz="2400" b="0" i="0" u="none" strike="noStrike" kern="1200" cap="none" spc="0" normalizeH="0" baseline="0" noProof="0">
                <a:ln>
                  <a:noFill/>
                </a:ln>
                <a:solidFill>
                  <a:srgbClr val="000000"/>
                </a:solidFill>
                <a:effectLst/>
                <a:uLnTx/>
                <a:uFillTx/>
                <a:latin typeface="Calibri" panose="020F0502020204030204"/>
                <a:ea typeface="SimSun"/>
                <a:cs typeface="+mn-cs"/>
              </a:rPr>
              <a:t>3.12.2008</a:t>
            </a:r>
            <a:r>
              <a:rPr kumimoji="0" lang="zh-CN" altLang="en-US" sz="2400" b="0" i="0" u="none" strike="noStrike" kern="1200" cap="none" spc="0" normalizeH="0" baseline="0" noProof="0">
                <a:ln>
                  <a:noFill/>
                </a:ln>
                <a:solidFill>
                  <a:srgbClr val="000000"/>
                </a:solidFill>
                <a:effectLst/>
                <a:uLnTx/>
                <a:uFillTx/>
                <a:latin typeface="Calibri" panose="020F0502020204030204"/>
                <a:ea typeface="SimSun"/>
                <a:cs typeface="+mn-cs"/>
              </a:rPr>
              <a:t>）</a:t>
            </a:r>
            <a:r>
              <a:rPr lang="zh-CN">
                <a:solidFill>
                  <a:srgbClr val="000000"/>
                </a:solidFill>
                <a:latin typeface="Calibri" panose="020F0502020204030204"/>
                <a:ea typeface="SimSun"/>
              </a:rPr>
              <a:t> </a:t>
            </a:r>
            <a:endParaRPr lang="zh-CN">
              <a:ea typeface="+mn-lt"/>
              <a:cs typeface="+mn-lt"/>
            </a:endParaRPr>
          </a:p>
          <a:p>
            <a:pPr>
              <a:defRPr/>
            </a:pPr>
            <a:endParaRPr lang="en-US" altLang="zh-CN" sz="2400" b="0" i="0" u="none" strike="noStrike" kern="1200" cap="none" spc="0" normalizeH="0" baseline="0" noProof="0">
              <a:ln>
                <a:noFill/>
              </a:ln>
              <a:solidFill>
                <a:srgbClr val="000000"/>
              </a:solidFill>
              <a:effectLst/>
              <a:uLnTx/>
              <a:uFillTx/>
              <a:latin typeface="Calibri" panose="020F0502020204030204"/>
              <a:ea typeface="SimSun"/>
              <a:cs typeface="Calibri"/>
            </a:endParaRPr>
          </a:p>
          <a:p>
            <a:pPr>
              <a:defRPr/>
            </a:pPr>
            <a:r>
              <a:rPr lang="zh-CN" altLang="en-US" sz="2400">
                <a:solidFill>
                  <a:srgbClr val="000000"/>
                </a:solidFill>
                <a:latin typeface="Calibri" panose="020F0502020204030204"/>
                <a:ea typeface="SimSun"/>
                <a:cs typeface="Calibri"/>
              </a:rPr>
              <a:t>安全措施：法院引入中立监督律师（</a:t>
            </a:r>
            <a:r>
              <a:rPr lang="en-US" altLang="zh-CN" sz="2400">
                <a:solidFill>
                  <a:srgbClr val="000000"/>
                </a:solidFill>
                <a:latin typeface="Calibri" panose="020F0502020204030204"/>
                <a:ea typeface="SimSun"/>
                <a:cs typeface="Calibri"/>
              </a:rPr>
              <a:t>supervising lawyer</a:t>
            </a:r>
            <a:r>
              <a:rPr lang="zh-CN" altLang="en-US" sz="2400">
                <a:solidFill>
                  <a:srgbClr val="000000"/>
                </a:solidFill>
                <a:latin typeface="Calibri" panose="020F0502020204030204"/>
                <a:ea typeface="SimSun"/>
                <a:cs typeface="Calibri"/>
              </a:rPr>
              <a:t>）；替代命令的“</a:t>
            </a:r>
            <a:r>
              <a:rPr lang="en-US" altLang="zh-CN" sz="2400">
                <a:solidFill>
                  <a:srgbClr val="000000"/>
                </a:solidFill>
                <a:latin typeface="Calibri" panose="020F0502020204030204"/>
                <a:ea typeface="SimSun"/>
                <a:cs typeface="Calibri"/>
              </a:rPr>
              <a:t>doorstep </a:t>
            </a:r>
            <a:r>
              <a:rPr lang="en-US" altLang="zh-CN" sz="2400" err="1">
                <a:solidFill>
                  <a:srgbClr val="000000"/>
                </a:solidFill>
                <a:latin typeface="Calibri" panose="020F0502020204030204"/>
                <a:ea typeface="SimSun"/>
                <a:cs typeface="Calibri"/>
              </a:rPr>
              <a:t>Piller</a:t>
            </a:r>
            <a:r>
              <a:rPr lang="en-US" altLang="zh-CN" sz="2400">
                <a:solidFill>
                  <a:srgbClr val="000000"/>
                </a:solidFill>
                <a:latin typeface="Calibri" panose="020F0502020204030204"/>
                <a:ea typeface="SimSun"/>
                <a:cs typeface="Calibri"/>
              </a:rPr>
              <a:t>”</a:t>
            </a:r>
            <a:r>
              <a:rPr lang="zh-CN" altLang="en-US" sz="2400">
                <a:solidFill>
                  <a:srgbClr val="000000"/>
                </a:solidFill>
                <a:latin typeface="Calibri" panose="020F0502020204030204"/>
                <a:ea typeface="SimSun"/>
                <a:cs typeface="Calibri"/>
              </a:rPr>
              <a:t>立即交出特定文件（如相关部分电子文件等）让监督律师保管；对于如何使用获得的文件加以限制等</a:t>
            </a:r>
          </a:p>
          <a:p>
            <a:pPr indent="-342900">
              <a:buFont typeface="Arial" panose="020B0604020202020204" pitchFamily="34" charset="0"/>
              <a:buChar char="•"/>
              <a:defRPr/>
            </a:pPr>
            <a:endParaRPr lang="en-US" altLang="zh-CN">
              <a:solidFill>
                <a:srgbClr val="000000"/>
              </a:solidFill>
              <a:latin typeface="Calibri" panose="020F0502020204030204"/>
              <a:ea typeface="SimSun"/>
              <a:cs typeface="Calibri"/>
            </a:endParaRPr>
          </a:p>
          <a:p>
            <a:pPr marL="342900" marR="0" lvl="0" algn="l" defTabSz="914400" rtl="0" eaLnBrk="0" fontAlgn="base" latinLnBrk="0" hangingPunct="0">
              <a:lnSpc>
                <a:spcPct val="100000"/>
              </a:lnSpc>
              <a:spcBef>
                <a:spcPts val="1400"/>
              </a:spcBef>
              <a:buClrTx/>
              <a:buSzTx/>
              <a:buFont typeface="Arial" panose="020B0604020202020204" pitchFamily="34" charset="0"/>
              <a:buChar char="•"/>
              <a:tabLst/>
              <a:defRPr/>
            </a:pPr>
            <a:r>
              <a:rPr kumimoji="0" lang="zh-CN" altLang="en-US" sz="2400" b="0" i="0" u="none" strike="noStrike" kern="1200" cap="none" spc="0" normalizeH="0" baseline="0" noProof="0">
                <a:ln>
                  <a:noFill/>
                </a:ln>
                <a:solidFill>
                  <a:srgbClr val="000000"/>
                </a:solidFill>
                <a:effectLst/>
                <a:uLnTx/>
                <a:uFillTx/>
                <a:latin typeface="Calibri" panose="020F0502020204030204"/>
                <a:ea typeface="SimSun"/>
                <a:cs typeface="Calibri"/>
              </a:rPr>
              <a:t>中国跨国公司如何应对</a:t>
            </a:r>
            <a:r>
              <a:rPr lang="zh-CN" altLang="en-US">
                <a:solidFill>
                  <a:srgbClr val="000000"/>
                </a:solidFill>
                <a:latin typeface="Calibri" panose="020F0502020204030204"/>
                <a:ea typeface="SimSun"/>
                <a:cs typeface="Calibri"/>
              </a:rPr>
              <a:t>规管机构或第三方的搜查令</a:t>
            </a:r>
            <a:r>
              <a:rPr kumimoji="0" lang="zh-CN" altLang="en-US" sz="2400" b="0" i="0" u="none" strike="noStrike" kern="1200" cap="none" spc="0" normalizeH="0" baseline="0" noProof="0">
                <a:ln>
                  <a:noFill/>
                </a:ln>
                <a:solidFill>
                  <a:srgbClr val="000000"/>
                </a:solidFill>
                <a:effectLst/>
                <a:uLnTx/>
                <a:uFillTx/>
                <a:latin typeface="Calibri" panose="020F0502020204030204"/>
                <a:ea typeface="SimSun"/>
                <a:cs typeface="Calibri"/>
              </a:rPr>
              <a:t>；如设计员工守则要求通知己方懂行律师；有什么权利（特免权、无关商业机密、争议时应对等）</a:t>
            </a:r>
            <a:endParaRPr lang="zh-CN" altLang="en-US" sz="2400" b="0" i="0" u="none" strike="noStrike" kern="1200" cap="none" spc="0" normalizeH="0" baseline="0" noProof="0">
              <a:ln>
                <a:noFill/>
              </a:ln>
              <a:solidFill>
                <a:srgbClr val="000000"/>
              </a:solidFill>
              <a:effectLst/>
              <a:uLnTx/>
              <a:uFillTx/>
              <a:latin typeface="Calibri" panose="020F0502020204030204"/>
              <a:ea typeface="SimSun"/>
              <a:cs typeface="Calibri"/>
            </a:endParaRPr>
          </a:p>
          <a:p>
            <a:pPr indent="-342900">
              <a:buFont typeface="Arial" panose="020B0604020202020204" pitchFamily="34" charset="0"/>
              <a:buChar char="•"/>
              <a:defRPr/>
            </a:pPr>
            <a:endParaRPr lang="en-US" altLang="zh-CN" sz="2400">
              <a:solidFill>
                <a:srgbClr val="000000"/>
              </a:solidFill>
              <a:latin typeface="Calibri" panose="020F0502020204030204"/>
              <a:ea typeface="SimSun"/>
              <a:cs typeface="Calibri"/>
            </a:endParaRP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altLang="zh-CN" sz="2000" b="0" i="0" u="none" strike="noStrike" kern="1200" cap="none" spc="0" normalizeH="0" baseline="0" noProof="0">
              <a:ln>
                <a:noFill/>
              </a:ln>
              <a:solidFill>
                <a:srgbClr val="000000"/>
              </a:solidFill>
              <a:effectLst/>
              <a:uLnTx/>
              <a:uFillTx/>
              <a:latin typeface="Calibri" panose="020F0502020204030204"/>
              <a:ea typeface="SimSun"/>
              <a:cs typeface="+mn-cs"/>
            </a:endParaRPr>
          </a:p>
          <a:p>
            <a:pPr indent="-342900">
              <a:buFont typeface="Arial" panose="020B0604020202020204" pitchFamily="34" charset="0"/>
              <a:buChar char="•"/>
              <a:defRPr/>
            </a:pPr>
            <a:endParaRPr lang="en-US" altLang="zh-CN">
              <a:solidFill>
                <a:srgbClr val="000000"/>
              </a:solidFill>
              <a:latin typeface="Calibri" panose="020F0502020204030204"/>
              <a:ea typeface="SimSun"/>
              <a:cs typeface="Calibri"/>
            </a:endParaRPr>
          </a:p>
          <a:p>
            <a:pPr lvl="1" indent="-342900">
              <a:buFont typeface="Arial" panose="020B0604020202020204" pitchFamily="34" charset="0"/>
              <a:buChar char="•"/>
              <a:defRPr/>
            </a:pPr>
            <a:endParaRPr lang="zh-CN" altLang="en-US">
              <a:cs typeface="Calibri"/>
            </a:endParaRPr>
          </a:p>
          <a:p>
            <a:pPr lvl="1" indent="-342900">
              <a:buFont typeface="Arial" panose="020B0604020202020204" pitchFamily="34" charset="0"/>
              <a:buChar char="•"/>
              <a:defRPr/>
            </a:pPr>
            <a:endParaRPr lang="zh-CN" altLang="en-US">
              <a:cs typeface="Calibri"/>
            </a:endParaRPr>
          </a:p>
          <a:p>
            <a:pPr lvl="1" indent="-342900">
              <a:buFont typeface="Arial" panose="020B0604020202020204" pitchFamily="34" charset="0"/>
              <a:buChar char="•"/>
              <a:defRPr/>
            </a:pPr>
            <a:endParaRPr lang="zh-CN" altLang="en-US">
              <a:cs typeface="Calibri"/>
            </a:endParaRPr>
          </a:p>
        </p:txBody>
      </p:sp>
    </p:spTree>
    <p:extLst>
      <p:ext uri="{BB962C8B-B14F-4D97-AF65-F5344CB8AC3E}">
        <p14:creationId xmlns:p14="http://schemas.microsoft.com/office/powerpoint/2010/main" val="2691509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EB0CD3-A229-872C-1BC1-0963DD7F8547}"/>
              </a:ext>
            </a:extLst>
          </p:cNvPr>
          <p:cNvSpPr>
            <a:spLocks noGrp="1"/>
          </p:cNvSpPr>
          <p:nvPr>
            <p:ph type="title"/>
          </p:nvPr>
        </p:nvSpPr>
        <p:spPr/>
        <p:txBody>
          <a:bodyPr/>
          <a:lstStyle/>
          <a:p>
            <a:r>
              <a:rPr lang="zh-CN" altLang="en-US">
                <a:ea typeface="宋体"/>
              </a:rPr>
              <a:t>系统学习合同法、证据法与仲裁法的重要性</a:t>
            </a:r>
            <a:endParaRPr lang="zh-CN" altLang="en-US"/>
          </a:p>
        </p:txBody>
      </p:sp>
      <p:sp>
        <p:nvSpPr>
          <p:cNvPr id="3" name="内容占位符 2">
            <a:extLst>
              <a:ext uri="{FF2B5EF4-FFF2-40B4-BE49-F238E27FC236}">
                <a16:creationId xmlns:a16="http://schemas.microsoft.com/office/drawing/2014/main" id="{2BCC1264-105D-3968-6ACD-77D30AD79592}"/>
              </a:ext>
            </a:extLst>
          </p:cNvPr>
          <p:cNvSpPr>
            <a:spLocks noGrp="1"/>
          </p:cNvSpPr>
          <p:nvPr>
            <p:ph idx="1"/>
          </p:nvPr>
        </p:nvSpPr>
        <p:spPr/>
        <p:txBody>
          <a:bodyPr vert="horz" lIns="91440" tIns="45720" rIns="91440" bIns="45720" rtlCol="0" anchor="t">
            <a:normAutofit fontScale="85000" lnSpcReduction="10000"/>
          </a:bodyPr>
          <a:lstStyle/>
          <a:p>
            <a:r>
              <a:rPr lang="zh-CN" altLang="en-US">
                <a:ea typeface="宋体"/>
              </a:rPr>
              <a:t>近年来热门的国际仲裁是替代国家法院诉讼解决争议的主要方式，仲裁法本质上是</a:t>
            </a:r>
            <a:r>
              <a:rPr lang="zh-CN" altLang="en-US" b="1" u="sng">
                <a:ea typeface="宋体"/>
              </a:rPr>
              <a:t>程序法</a:t>
            </a:r>
            <a:r>
              <a:rPr lang="zh-CN" altLang="en-US">
                <a:ea typeface="宋体"/>
              </a:rPr>
              <a:t>。</a:t>
            </a:r>
            <a:endParaRPr lang="en-US" altLang="zh-CN">
              <a:ea typeface="宋体"/>
            </a:endParaRPr>
          </a:p>
          <a:p>
            <a:r>
              <a:rPr lang="zh-CN" altLang="en-US">
                <a:ea typeface="宋体"/>
              </a:rPr>
              <a:t>背后的支撑是</a:t>
            </a:r>
            <a:r>
              <a:rPr lang="zh-CN" altLang="en-US" b="1" u="sng">
                <a:ea typeface="宋体"/>
              </a:rPr>
              <a:t>合同法</a:t>
            </a:r>
            <a:r>
              <a:rPr lang="zh-CN" altLang="en-US">
                <a:ea typeface="宋体"/>
              </a:rPr>
              <a:t>（包括其他</a:t>
            </a:r>
            <a:r>
              <a:rPr lang="zh-CN" altLang="en-US" b="1">
                <a:ea typeface="宋体"/>
              </a:rPr>
              <a:t>国际私法</a:t>
            </a:r>
            <a:r>
              <a:rPr lang="zh-CN" altLang="en-US">
                <a:ea typeface="宋体"/>
              </a:rPr>
              <a:t>，如侵权法、经济侵权、衡平法、复原</a:t>
            </a:r>
            <a:r>
              <a:rPr lang="en-US" altLang="zh-CN">
                <a:ea typeface="宋体"/>
              </a:rPr>
              <a:t>/</a:t>
            </a:r>
            <a:r>
              <a:rPr lang="zh-CN" altLang="en-US">
                <a:ea typeface="宋体"/>
              </a:rPr>
              <a:t>不当得利、财产法，仲裁的结果由实体法决定；重要的仲裁程序如文书请求、要求文件披露、交叉盘问等都需要熟悉合同法才能做到位）与 </a:t>
            </a:r>
            <a:r>
              <a:rPr lang="zh-CN" altLang="en-US" b="1" u="sng">
                <a:ea typeface="宋体"/>
              </a:rPr>
              <a:t>证据法</a:t>
            </a:r>
            <a:r>
              <a:rPr lang="zh-CN" altLang="en-US">
                <a:ea typeface="宋体"/>
              </a:rPr>
              <a:t>（走的是证据程序，其间会出现千变万化的问题，只有深层次了解证据法才能化解）。</a:t>
            </a:r>
            <a:endParaRPr lang="en-US" altLang="zh-CN">
              <a:ea typeface="宋体"/>
            </a:endParaRPr>
          </a:p>
          <a:p>
            <a:r>
              <a:rPr lang="zh-CN" altLang="en-US">
                <a:ea typeface="宋体"/>
              </a:rPr>
              <a:t>涉外法律的人才除了参与诉讼</a:t>
            </a:r>
            <a:r>
              <a:rPr lang="en-US" altLang="zh-CN">
                <a:ea typeface="宋体"/>
              </a:rPr>
              <a:t>/</a:t>
            </a:r>
            <a:r>
              <a:rPr lang="zh-CN" altLang="en-US">
                <a:ea typeface="宋体"/>
              </a:rPr>
              <a:t>仲裁的律师，还有大量</a:t>
            </a:r>
            <a:r>
              <a:rPr lang="zh-CN" altLang="en-US" b="1">
                <a:ea typeface="宋体"/>
              </a:rPr>
              <a:t>非诉法律人才</a:t>
            </a:r>
            <a:r>
              <a:rPr lang="zh-CN" altLang="en-US">
                <a:ea typeface="宋体"/>
              </a:rPr>
              <a:t>，包括金融、投资、公司</a:t>
            </a:r>
            <a:r>
              <a:rPr lang="en-US" altLang="zh-CN">
                <a:ea typeface="宋体"/>
              </a:rPr>
              <a:t>/</a:t>
            </a:r>
            <a:r>
              <a:rPr lang="zh-CN" altLang="en-US">
                <a:ea typeface="宋体"/>
              </a:rPr>
              <a:t>银行、收购</a:t>
            </a:r>
            <a:r>
              <a:rPr lang="en-US" altLang="zh-CN">
                <a:ea typeface="宋体"/>
              </a:rPr>
              <a:t>/</a:t>
            </a:r>
            <a:r>
              <a:rPr lang="zh-CN" altLang="en-US">
                <a:ea typeface="宋体"/>
              </a:rPr>
              <a:t>并购、规管、破产、税务等等；他们不懂仲裁法也不会精通，但不会对合同法与证据法不了解，中国公司</a:t>
            </a:r>
            <a:r>
              <a:rPr lang="en-US" altLang="zh-CN">
                <a:ea typeface="宋体"/>
              </a:rPr>
              <a:t>/</a:t>
            </a:r>
            <a:r>
              <a:rPr lang="zh-CN" altLang="en-US">
                <a:ea typeface="宋体"/>
              </a:rPr>
              <a:t>企业也需要大量顶尖涉外法律非诉人才（法务或独立律师）。</a:t>
            </a:r>
            <a:endParaRPr lang="en-US" altLang="zh-CN">
              <a:ea typeface="宋体"/>
            </a:endParaRPr>
          </a:p>
          <a:p>
            <a:r>
              <a:rPr lang="zh-CN" altLang="en-US">
                <a:ea typeface="宋体"/>
              </a:rPr>
              <a:t>一旦涉及跨国的商业活动，就是私法（主导是普通法）的范畴，参与者在订约自由下为自己的利益斗争，必须有在法律框架下战斗的思维与能力，才能在国际商业活动中游弋自如。 走对学习方向也可以在有大量磨练机会的中国迅速培养大批国际文斗斗士</a:t>
            </a:r>
            <a:r>
              <a:rPr lang="en-US" altLang="zh-CN">
                <a:ea typeface="宋体"/>
              </a:rPr>
              <a:t>/</a:t>
            </a:r>
            <a:r>
              <a:rPr lang="zh-CN" altLang="en-US">
                <a:ea typeface="宋体"/>
              </a:rPr>
              <a:t>法律人才。</a:t>
            </a:r>
            <a:endParaRPr lang="en-US" altLang="zh-CN">
              <a:ea typeface="宋体"/>
            </a:endParaRPr>
          </a:p>
          <a:p>
            <a:pPr>
              <a:lnSpc>
                <a:spcPct val="110000"/>
              </a:lnSpc>
            </a:pPr>
            <a:r>
              <a:rPr lang="zh-CN" altLang="en-US">
                <a:ea typeface="宋体"/>
              </a:rPr>
              <a:t>合同法、证据法与仲裁法是</a:t>
            </a:r>
            <a:r>
              <a:rPr lang="zh-CN" altLang="en-US" sz="2400" b="1" u="sng">
                <a:ea typeface="宋体"/>
              </a:rPr>
              <a:t>“一理通百理明”的“一理”</a:t>
            </a:r>
            <a:r>
              <a:rPr lang="zh-CN" altLang="en-US" sz="2400">
                <a:ea typeface="宋体"/>
              </a:rPr>
              <a:t>，等同自然科学的</a:t>
            </a:r>
            <a:r>
              <a:rPr lang="zh-CN" altLang="en-US" sz="2400" b="1">
                <a:ea typeface="宋体"/>
              </a:rPr>
              <a:t>数理化</a:t>
            </a:r>
            <a:r>
              <a:rPr lang="zh-CN" altLang="en-US" sz="2400">
                <a:ea typeface="宋体"/>
              </a:rPr>
              <a:t>。金融法、建筑法、海商法、国际货物买卖法、保险法等等只是“百理”之一。</a:t>
            </a:r>
            <a:endParaRPr lang="zh-CN" altLang="en-US" sz="2400">
              <a:ea typeface="宋体"/>
              <a:cs typeface="Calibri"/>
            </a:endParaRPr>
          </a:p>
          <a:p>
            <a:pPr>
              <a:lnSpc>
                <a:spcPct val="110000"/>
              </a:lnSpc>
            </a:pPr>
            <a:r>
              <a:rPr lang="zh-CN" altLang="en-US">
                <a:ea typeface="宋体"/>
              </a:rPr>
              <a:t>中国近年来有</a:t>
            </a:r>
            <a:r>
              <a:rPr lang="zh-CN" altLang="en-US" b="1">
                <a:ea typeface="宋体"/>
              </a:rPr>
              <a:t>不少学习仲裁的课程</a:t>
            </a:r>
            <a:r>
              <a:rPr lang="zh-CN" altLang="en-US">
                <a:ea typeface="宋体"/>
              </a:rPr>
              <a:t>，特别是针对一些热门的专题。</a:t>
            </a:r>
            <a:r>
              <a:rPr lang="zh-CN" altLang="en-US" b="1">
                <a:ea typeface="宋体"/>
              </a:rPr>
              <a:t>很少见到英国或国际合同法或证据法的课程</a:t>
            </a:r>
            <a:r>
              <a:rPr lang="zh-CN" altLang="en-US">
                <a:ea typeface="宋体"/>
              </a:rPr>
              <a:t>与学习。希望这一次的系列课程会带来改变让</a:t>
            </a:r>
            <a:r>
              <a:rPr lang="zh-CN" altLang="en-US" b="1">
                <a:ea typeface="宋体"/>
              </a:rPr>
              <a:t>全面学习</a:t>
            </a:r>
            <a:r>
              <a:rPr lang="zh-CN" altLang="en-US">
                <a:ea typeface="宋体"/>
              </a:rPr>
              <a:t>的道路走得更直。</a:t>
            </a:r>
            <a:endParaRPr lang="en-US" altLang="zh-CN" sz="2400">
              <a:ea typeface="宋体"/>
            </a:endParaRPr>
          </a:p>
          <a:p>
            <a:endParaRPr lang="zh-CN" altLang="en-US"/>
          </a:p>
        </p:txBody>
      </p:sp>
    </p:spTree>
    <p:extLst>
      <p:ext uri="{BB962C8B-B14F-4D97-AF65-F5344CB8AC3E}">
        <p14:creationId xmlns:p14="http://schemas.microsoft.com/office/powerpoint/2010/main" val="2321839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3D250E-07CE-456B-999E-3C14BB0A0E6A}"/>
              </a:ext>
            </a:extLst>
          </p:cNvPr>
          <p:cNvSpPr>
            <a:spLocks noGrp="1"/>
          </p:cNvSpPr>
          <p:nvPr>
            <p:ph type="title"/>
          </p:nvPr>
        </p:nvSpPr>
        <p:spPr/>
        <p:txBody>
          <a:bodyPr/>
          <a:lstStyle/>
          <a:p>
            <a:pPr algn="l"/>
            <a:r>
              <a:rPr lang="zh-CN" altLang="en-US"/>
              <a:t>申请搜查令的要件</a:t>
            </a:r>
            <a:endParaRPr lang="en-US"/>
          </a:p>
        </p:txBody>
      </p:sp>
      <p:sp>
        <p:nvSpPr>
          <p:cNvPr id="3" name="内容占位符 2">
            <a:extLst>
              <a:ext uri="{FF2B5EF4-FFF2-40B4-BE49-F238E27FC236}">
                <a16:creationId xmlns:a16="http://schemas.microsoft.com/office/drawing/2014/main" id="{E59DB754-BF94-47AD-9A08-0C74952D61E7}"/>
              </a:ext>
            </a:extLst>
          </p:cNvPr>
          <p:cNvSpPr>
            <a:spLocks noGrp="1"/>
          </p:cNvSpPr>
          <p:nvPr>
            <p:ph idx="1"/>
          </p:nvPr>
        </p:nvSpPr>
        <p:spPr>
          <a:xfrm>
            <a:off x="609600" y="1600200"/>
            <a:ext cx="10971213" cy="4983162"/>
          </a:xfrm>
        </p:spPr>
        <p:txBody>
          <a:bodyPr vert="horz" lIns="91440" tIns="45720" rIns="91440" bIns="45720" rtlCol="0" anchor="t">
            <a:normAutofit fontScale="47500" lnSpcReduction="20000"/>
          </a:bodyPr>
          <a:lstStyle/>
          <a:p>
            <a:pPr marL="456565" indent="-456565">
              <a:lnSpc>
                <a:spcPct val="120000"/>
              </a:lnSpc>
              <a:spcBef>
                <a:spcPts val="600"/>
              </a:spcBef>
              <a:spcAft>
                <a:spcPts val="600"/>
              </a:spcAft>
              <a:buFont typeface="+mj-lt"/>
              <a:buAutoNum type="arabicPeriod"/>
            </a:pPr>
            <a:r>
              <a:rPr lang="zh-CN" altLang="en-US" sz="5100">
                <a:ea typeface="宋体"/>
              </a:rPr>
              <a:t>申请人有证据显示自己权利被侵犯的极强的表面案件（</a:t>
            </a:r>
            <a:r>
              <a:rPr lang="en-GB" altLang="zh-CN" sz="5100">
                <a:ea typeface="宋体"/>
              </a:rPr>
              <a:t>an extremely strong </a:t>
            </a:r>
            <a:r>
              <a:rPr lang="en-GB" altLang="zh-CN" sz="5100" i="1">
                <a:ea typeface="宋体"/>
              </a:rPr>
              <a:t>prima facie</a:t>
            </a:r>
            <a:r>
              <a:rPr lang="en-GB" altLang="zh-CN" sz="5100">
                <a:ea typeface="宋体"/>
              </a:rPr>
              <a:t> case of infringement of his rights</a:t>
            </a:r>
            <a:r>
              <a:rPr lang="zh-CN" altLang="en-US" sz="5100">
                <a:ea typeface="宋体"/>
              </a:rPr>
              <a:t>）</a:t>
            </a:r>
            <a:endParaRPr lang="en-US" altLang="zh-CN" sz="5100">
              <a:ea typeface="宋体"/>
              <a:cs typeface="Calibri"/>
            </a:endParaRPr>
          </a:p>
          <a:p>
            <a:pPr marL="456565" indent="-456565">
              <a:lnSpc>
                <a:spcPct val="120000"/>
              </a:lnSpc>
              <a:spcBef>
                <a:spcPts val="600"/>
              </a:spcBef>
              <a:spcAft>
                <a:spcPts val="600"/>
              </a:spcAft>
              <a:buFont typeface="+mj-lt"/>
              <a:buAutoNum type="arabicPeriod"/>
            </a:pPr>
            <a:r>
              <a:rPr lang="zh-CN" altLang="en-US" sz="5100"/>
              <a:t>申请人实际蒙受或潜在会蒙受的损害是非常严重的</a:t>
            </a:r>
            <a:endParaRPr lang="en-US" altLang="zh-CN" sz="5100">
              <a:cs typeface="Calibri"/>
            </a:endParaRPr>
          </a:p>
          <a:p>
            <a:pPr marL="456565" indent="-456565">
              <a:lnSpc>
                <a:spcPct val="120000"/>
              </a:lnSpc>
              <a:spcBef>
                <a:spcPts val="600"/>
              </a:spcBef>
              <a:spcAft>
                <a:spcPts val="600"/>
              </a:spcAft>
              <a:buFont typeface="+mj-lt"/>
              <a:buAutoNum type="arabicPeriod"/>
            </a:pPr>
            <a:r>
              <a:rPr lang="zh-CN" altLang="en-US" sz="5100">
                <a:ea typeface="宋体"/>
              </a:rPr>
              <a:t>申请人有明确证据相信被申请人拥有或很可能会拥有对自己的案件至关重要的文件</a:t>
            </a:r>
            <a:r>
              <a:rPr lang="en-GB" altLang="zh-CN" sz="5100">
                <a:ea typeface="宋体"/>
              </a:rPr>
              <a:t>/</a:t>
            </a:r>
            <a:r>
              <a:rPr lang="zh-CN" altLang="en-US" sz="5100">
                <a:ea typeface="宋体"/>
              </a:rPr>
              <a:t>资料</a:t>
            </a:r>
            <a:endParaRPr lang="en-US" altLang="zh-CN" sz="5100">
              <a:ea typeface="宋体"/>
              <a:cs typeface="Calibri"/>
            </a:endParaRPr>
          </a:p>
          <a:p>
            <a:pPr marL="456565" indent="-456565">
              <a:lnSpc>
                <a:spcPct val="120000"/>
              </a:lnSpc>
              <a:spcBef>
                <a:spcPts val="600"/>
              </a:spcBef>
              <a:spcAft>
                <a:spcPts val="600"/>
              </a:spcAft>
              <a:buFont typeface="+mj-lt"/>
              <a:buAutoNum type="arabicPeriod"/>
            </a:pPr>
            <a:r>
              <a:rPr lang="zh-CN" altLang="en-US" sz="5100">
                <a:ea typeface="宋体"/>
              </a:rPr>
              <a:t>最主要与关键的要件是有表面证据显示文件</a:t>
            </a:r>
            <a:r>
              <a:rPr lang="en-GB" altLang="zh-CN" sz="5100">
                <a:ea typeface="宋体"/>
              </a:rPr>
              <a:t>/</a:t>
            </a:r>
            <a:r>
              <a:rPr lang="zh-CN" altLang="en-US" sz="5100">
                <a:ea typeface="宋体"/>
              </a:rPr>
              <a:t>资料有被销毁、隐藏的危险</a:t>
            </a:r>
            <a:r>
              <a:rPr lang="en-GB" altLang="zh-CN" sz="5100">
                <a:ea typeface="宋体"/>
              </a:rPr>
              <a:t>:</a:t>
            </a:r>
            <a:r>
              <a:rPr lang="zh-CN" altLang="en-US" sz="5100">
                <a:ea typeface="宋体"/>
              </a:rPr>
              <a:t>见</a:t>
            </a:r>
            <a:r>
              <a:rPr lang="en-GB" altLang="zh-CN" sz="5100" u="sng">
                <a:ea typeface="宋体"/>
              </a:rPr>
              <a:t>Yousif v. Salama</a:t>
            </a:r>
            <a:r>
              <a:rPr lang="en-GB" altLang="zh-CN" sz="5100">
                <a:ea typeface="宋体"/>
              </a:rPr>
              <a:t> (1980) 1 WLR 1540</a:t>
            </a:r>
            <a:r>
              <a:rPr lang="zh-CN" altLang="en-US" sz="5100">
                <a:ea typeface="宋体"/>
              </a:rPr>
              <a:t>先例。或无法信任被申请人将会保全证据，或其过去作出行为本质上显示出被申请人有销毁、隐藏证据的倾向。例如是证明被申请人不会依照命令行事，即使法院或仲裁庭在诉讼程序中作出披露命令，被申请人也不会遵守、也不怕藐视法院（</a:t>
            </a:r>
            <a:r>
              <a:rPr lang="en-GB" altLang="zh-CN" sz="5100">
                <a:ea typeface="宋体"/>
              </a:rPr>
              <a:t>Contempt of Court</a:t>
            </a:r>
            <a:r>
              <a:rPr lang="zh-CN" altLang="en-US" sz="5100">
                <a:ea typeface="宋体"/>
              </a:rPr>
              <a:t>）</a:t>
            </a:r>
            <a:endParaRPr lang="en-US" altLang="zh-CN" sz="5100">
              <a:ea typeface="宋体"/>
              <a:cs typeface="Calibri"/>
            </a:endParaRPr>
          </a:p>
          <a:p>
            <a:pPr marL="456565" indent="-456565">
              <a:lnSpc>
                <a:spcPct val="120000"/>
              </a:lnSpc>
              <a:spcBef>
                <a:spcPts val="600"/>
              </a:spcBef>
              <a:spcAft>
                <a:spcPts val="600"/>
              </a:spcAft>
              <a:buFont typeface="+mj-lt"/>
              <a:buAutoNum type="arabicPeriod"/>
            </a:pPr>
            <a:r>
              <a:rPr lang="zh-CN" altLang="en-US" sz="5100"/>
              <a:t>没有搜查令造成司法不公正</a:t>
            </a:r>
            <a:endParaRPr lang="en-US" altLang="zh-CN" sz="5100">
              <a:cs typeface="Calibri"/>
            </a:endParaRPr>
          </a:p>
          <a:p>
            <a:endParaRPr lang="en-US"/>
          </a:p>
        </p:txBody>
      </p:sp>
    </p:spTree>
    <p:extLst>
      <p:ext uri="{BB962C8B-B14F-4D97-AF65-F5344CB8AC3E}">
        <p14:creationId xmlns:p14="http://schemas.microsoft.com/office/powerpoint/2010/main" val="2619698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D599BD-D679-48E9-8FC9-47102B0CC766}"/>
              </a:ext>
            </a:extLst>
          </p:cNvPr>
          <p:cNvSpPr>
            <a:spLocks noGrp="1"/>
          </p:cNvSpPr>
          <p:nvPr>
            <p:ph type="title"/>
          </p:nvPr>
        </p:nvSpPr>
        <p:spPr/>
        <p:txBody>
          <a:bodyPr/>
          <a:lstStyle/>
          <a:p>
            <a:pPr algn="l"/>
            <a:r>
              <a:rPr lang="zh-CN" altLang="en-US"/>
              <a:t>申请搜查令的案件类别</a:t>
            </a:r>
            <a:endParaRPr lang="en-US"/>
          </a:p>
        </p:txBody>
      </p:sp>
      <p:sp>
        <p:nvSpPr>
          <p:cNvPr id="3" name="内容占位符 2">
            <a:extLst>
              <a:ext uri="{FF2B5EF4-FFF2-40B4-BE49-F238E27FC236}">
                <a16:creationId xmlns:a16="http://schemas.microsoft.com/office/drawing/2014/main" id="{A35E9A60-467F-4E3B-9926-C4A7EF0FB8E2}"/>
              </a:ext>
            </a:extLst>
          </p:cNvPr>
          <p:cNvSpPr>
            <a:spLocks noGrp="1"/>
          </p:cNvSpPr>
          <p:nvPr>
            <p:ph idx="1"/>
          </p:nvPr>
        </p:nvSpPr>
        <p:spPr/>
        <p:txBody>
          <a:bodyPr>
            <a:normAutofit lnSpcReduction="10000"/>
          </a:bodyPr>
          <a:lstStyle/>
          <a:p>
            <a:pPr marL="457154" indent="-457154">
              <a:buFont typeface="+mj-lt"/>
              <a:buAutoNum type="arabicPeriod"/>
            </a:pPr>
            <a:r>
              <a:rPr lang="zh-CN" altLang="en-US" sz="2400"/>
              <a:t>侵犯知识产权；</a:t>
            </a:r>
            <a:endParaRPr lang="en-US" altLang="zh-CN" sz="2400"/>
          </a:p>
          <a:p>
            <a:pPr marL="457154" indent="-457154">
              <a:buFont typeface="+mj-lt"/>
              <a:buAutoNum type="arabicPeriod"/>
            </a:pPr>
            <a:r>
              <a:rPr lang="zh-CN" altLang="en-US" sz="2400"/>
              <a:t>前雇员在工作时获取的</a:t>
            </a:r>
            <a:r>
              <a:rPr lang="en-GB" sz="2400"/>
              <a:t>“</a:t>
            </a:r>
            <a:r>
              <a:rPr lang="zh-CN" altLang="en-US" sz="2400"/>
              <a:t>机密</a:t>
            </a:r>
            <a:r>
              <a:rPr lang="en-GB" sz="2400"/>
              <a:t>”</a:t>
            </a:r>
            <a:r>
              <a:rPr lang="zh-CN" altLang="en-US" sz="2400"/>
              <a:t>（</a:t>
            </a:r>
            <a:r>
              <a:rPr lang="en-GB" sz="2400"/>
              <a:t>confidential</a:t>
            </a:r>
            <a:r>
              <a:rPr lang="zh-CN" altLang="en-US" sz="2400"/>
              <a:t>）文件；</a:t>
            </a:r>
            <a:endParaRPr lang="en-US" altLang="zh-CN" sz="2400"/>
          </a:p>
          <a:p>
            <a:pPr marL="457154" indent="-457154">
              <a:buFont typeface="+mj-lt"/>
              <a:buAutoNum type="arabicPeriod"/>
            </a:pPr>
            <a:r>
              <a:rPr lang="zh-CN" altLang="en-US" sz="2400"/>
              <a:t>家事案件；</a:t>
            </a:r>
            <a:endParaRPr lang="en-US" altLang="zh-CN" sz="2400"/>
          </a:p>
          <a:p>
            <a:pPr marL="457154" indent="-457154">
              <a:buFont typeface="+mj-lt"/>
              <a:buAutoNum type="arabicPeriod"/>
            </a:pPr>
            <a:r>
              <a:rPr lang="zh-CN" altLang="en-US" sz="2400"/>
              <a:t>跨国破产；</a:t>
            </a:r>
            <a:endParaRPr lang="en-US" altLang="zh-CN" sz="2400"/>
          </a:p>
          <a:p>
            <a:pPr marL="457154" indent="-457154">
              <a:buFont typeface="+mj-lt"/>
              <a:buAutoNum type="arabicPeriod"/>
            </a:pPr>
            <a:r>
              <a:rPr lang="zh-CN" altLang="en-US" sz="2400"/>
              <a:t>判决书或裁决书的执行：见</a:t>
            </a:r>
            <a:r>
              <a:rPr lang="en-GB" sz="2400" u="sng" err="1"/>
              <a:t>Distributori</a:t>
            </a:r>
            <a:r>
              <a:rPr lang="en-GB" sz="2400" u="sng"/>
              <a:t> </a:t>
            </a:r>
            <a:r>
              <a:rPr lang="en-GB" sz="2400" u="sng" err="1"/>
              <a:t>Automatici</a:t>
            </a:r>
            <a:r>
              <a:rPr lang="en-GB" sz="2400" u="sng"/>
              <a:t> Italia </a:t>
            </a:r>
            <a:r>
              <a:rPr lang="en-GB" sz="2400" u="sng" err="1"/>
              <a:t>SpA</a:t>
            </a:r>
            <a:r>
              <a:rPr lang="en-GB" sz="2400" u="sng"/>
              <a:t> v. Holford General Trading Co</a:t>
            </a:r>
            <a:r>
              <a:rPr lang="en-GB" sz="2400"/>
              <a:t> (1985) 1 WLR 1066</a:t>
            </a:r>
            <a:r>
              <a:rPr lang="zh-CN" altLang="en-US" sz="2400"/>
              <a:t>； </a:t>
            </a:r>
            <a:r>
              <a:rPr lang="en-GB" sz="2400" u="sng"/>
              <a:t>Arcelor Mittal USA LLC v. Essar Steel Limited and others</a:t>
            </a:r>
            <a:r>
              <a:rPr lang="en-GB" sz="2400"/>
              <a:t> (2019) EWHC 724 (Comm)</a:t>
            </a:r>
            <a:r>
              <a:rPr lang="zh-CN" altLang="en-US" sz="2400"/>
              <a:t> （搜查令针对仲裁败诉方英国财务顾问，以找出败诉方的资产）；</a:t>
            </a:r>
            <a:r>
              <a:rPr lang="en-US" altLang="zh-CN" sz="2400"/>
              <a:t> </a:t>
            </a:r>
            <a:r>
              <a:rPr lang="en-US" altLang="zh-CN" sz="2400" u="sng" err="1"/>
              <a:t>Lakatamia</a:t>
            </a:r>
            <a:r>
              <a:rPr lang="en-US" altLang="zh-CN" sz="2400" u="sng"/>
              <a:t> Shipping Company Ltd &amp; </a:t>
            </a:r>
            <a:r>
              <a:rPr lang="en-US" altLang="zh-CN" sz="2400" u="sng" err="1"/>
              <a:t>Ors</a:t>
            </a:r>
            <a:r>
              <a:rPr lang="en-US" altLang="zh-CN" sz="2400" u="sng"/>
              <a:t> v. </a:t>
            </a:r>
            <a:r>
              <a:rPr lang="en-US" altLang="zh-CN" sz="2400" u="sng" err="1"/>
              <a:t>Su</a:t>
            </a:r>
            <a:r>
              <a:rPr lang="en-US" altLang="zh-CN" sz="2400" u="sng"/>
              <a:t> and </a:t>
            </a:r>
            <a:r>
              <a:rPr lang="en-US" altLang="zh-CN" sz="2400" u="sng" err="1"/>
              <a:t>Ors</a:t>
            </a:r>
            <a:r>
              <a:rPr lang="en-US" altLang="zh-CN" sz="2400" u="sng"/>
              <a:t> (2020) EWHC 865 (Comm)</a:t>
            </a:r>
            <a:r>
              <a:rPr lang="zh-CN" altLang="en-US" sz="2400"/>
              <a:t>（为了找出资产，命令被申请人允许社交媒体、电邮服务商的文件被搜查）等先例。</a:t>
            </a:r>
            <a:endParaRPr lang="en-US" sz="2400"/>
          </a:p>
          <a:p>
            <a:pPr marL="514350" indent="-514350">
              <a:buFont typeface="Arial" panose="020B0604020202020204" pitchFamily="34" charset="0"/>
              <a:buAutoNum type="arabicPeriod" startAt="6"/>
            </a:pPr>
            <a:r>
              <a:rPr lang="zh-CN" altLang="en-US" sz="2400"/>
              <a:t>商业</a:t>
            </a:r>
            <a:r>
              <a:rPr lang="en-US" altLang="zh-CN" sz="2400"/>
              <a:t>/</a:t>
            </a:r>
            <a:r>
              <a:rPr lang="zh-CN" altLang="en-US" sz="2400"/>
              <a:t>国际诈骗；</a:t>
            </a:r>
            <a:endParaRPr lang="en-US" altLang="zh-CN" sz="2400"/>
          </a:p>
          <a:p>
            <a:pPr marL="514350" indent="-514350">
              <a:buAutoNum type="arabicPeriod" startAt="6"/>
            </a:pPr>
            <a:r>
              <a:rPr lang="zh-CN" altLang="en-US" sz="2400"/>
              <a:t>洗钱与资产追踪（</a:t>
            </a:r>
            <a:r>
              <a:rPr lang="en-US" altLang="zh-CN" sz="2400"/>
              <a:t>《</a:t>
            </a:r>
            <a:r>
              <a:rPr lang="zh-CN" altLang="en-US" sz="2400"/>
              <a:t>证据法下</a:t>
            </a:r>
            <a:r>
              <a:rPr lang="en-US" altLang="zh-CN" sz="2400"/>
              <a:t>》</a:t>
            </a:r>
            <a:r>
              <a:rPr lang="zh-CN" altLang="en-US" sz="2400"/>
              <a:t>第十章）。</a:t>
            </a:r>
            <a:endParaRPr lang="en-US" altLang="zh-CN" sz="2400"/>
          </a:p>
        </p:txBody>
      </p:sp>
    </p:spTree>
    <p:extLst>
      <p:ext uri="{BB962C8B-B14F-4D97-AF65-F5344CB8AC3E}">
        <p14:creationId xmlns:p14="http://schemas.microsoft.com/office/powerpoint/2010/main" val="988213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AEFE9F-3DCB-4AD9-B25F-C74C7AC3EAFD}"/>
              </a:ext>
            </a:extLst>
          </p:cNvPr>
          <p:cNvSpPr>
            <a:spLocks noGrp="1"/>
          </p:cNvSpPr>
          <p:nvPr>
            <p:ph type="title"/>
          </p:nvPr>
        </p:nvSpPr>
        <p:spPr>
          <a:xfrm>
            <a:off x="609598" y="397705"/>
            <a:ext cx="10971214" cy="1143000"/>
          </a:xfrm>
        </p:spPr>
        <p:txBody>
          <a:bodyPr>
            <a:noAutofit/>
          </a:bodyPr>
          <a:lstStyle/>
          <a:p>
            <a:pPr algn="l"/>
            <a:r>
              <a:rPr lang="zh-CN" altLang="en-US" sz="3600">
                <a:ea typeface="宋体"/>
              </a:rPr>
              <a:t>手段二：第三方披露令（</a:t>
            </a:r>
            <a:r>
              <a:rPr lang="en-GB" sz="3600"/>
              <a:t>Norwich Pharmacal Order</a:t>
            </a:r>
            <a:r>
              <a:rPr lang="zh-CN" altLang="en-US" sz="3600">
                <a:ea typeface="宋体"/>
              </a:rPr>
              <a:t>）</a:t>
            </a:r>
            <a:endParaRPr lang="en-US" sz="3600">
              <a:ea typeface="宋体"/>
            </a:endParaRPr>
          </a:p>
        </p:txBody>
      </p:sp>
      <p:sp>
        <p:nvSpPr>
          <p:cNvPr id="3" name="内容占位符 2">
            <a:extLst>
              <a:ext uri="{FF2B5EF4-FFF2-40B4-BE49-F238E27FC236}">
                <a16:creationId xmlns:a16="http://schemas.microsoft.com/office/drawing/2014/main" id="{BE04C30E-1A14-4383-9AD7-789C50A2F1B1}"/>
              </a:ext>
            </a:extLst>
          </p:cNvPr>
          <p:cNvSpPr>
            <a:spLocks noGrp="1"/>
          </p:cNvSpPr>
          <p:nvPr>
            <p:ph idx="1"/>
          </p:nvPr>
        </p:nvSpPr>
        <p:spPr>
          <a:xfrm>
            <a:off x="609599" y="1785042"/>
            <a:ext cx="10971213" cy="4525963"/>
          </a:xfrm>
        </p:spPr>
        <p:txBody>
          <a:bodyPr/>
          <a:lstStyle/>
          <a:p>
            <a:pPr>
              <a:spcBef>
                <a:spcPts val="600"/>
              </a:spcBef>
              <a:spcAft>
                <a:spcPts val="600"/>
              </a:spcAft>
            </a:pPr>
            <a:r>
              <a:rPr lang="zh-CN" altLang="en-US" sz="2400"/>
              <a:t>通常是命令无辜第三方通过提供文件、做出誓章（</a:t>
            </a:r>
            <a:r>
              <a:rPr lang="en-US" altLang="zh-CN" sz="2400"/>
              <a:t>affidavit</a:t>
            </a:r>
            <a:r>
              <a:rPr lang="zh-CN" altLang="en-US" sz="2400"/>
              <a:t>）、回答原告</a:t>
            </a:r>
            <a:r>
              <a:rPr lang="en-US" altLang="zh-CN" sz="2400"/>
              <a:t>/</a:t>
            </a:r>
            <a:r>
              <a:rPr lang="zh-CN" altLang="en-US" sz="2400"/>
              <a:t>申请人的质询与在法院作证等方式披露：</a:t>
            </a:r>
            <a:r>
              <a:rPr lang="en-US" altLang="zh-CN" sz="2400" u="sng"/>
              <a:t>Norwich Pharmacal v. Commissioners of Custom &amp; Excise</a:t>
            </a:r>
            <a:r>
              <a:rPr lang="en-US" altLang="zh-CN" sz="2400"/>
              <a:t> (1973) 2 All ER 943</a:t>
            </a:r>
            <a:r>
              <a:rPr lang="zh-CN" altLang="en-US" sz="2400"/>
              <a:t>先例：</a:t>
            </a:r>
            <a:endParaRPr lang="en-US" altLang="zh-CN" sz="2400"/>
          </a:p>
          <a:p>
            <a:pPr lvl="1">
              <a:spcBef>
                <a:spcPts val="600"/>
              </a:spcBef>
              <a:spcAft>
                <a:spcPts val="600"/>
              </a:spcAft>
              <a:buFont typeface="Arial" panose="020B0604020202020204" pitchFamily="34" charset="0"/>
              <a:buChar char="•"/>
            </a:pPr>
            <a:r>
              <a:rPr lang="zh-CN" altLang="en-US" sz="2000" b="1"/>
              <a:t>可能侵犯了申请人法律权利而成为被告的人士的身份，决定申请人是否有诉因向他</a:t>
            </a:r>
            <a:r>
              <a:rPr lang="en-US" altLang="zh-CN" sz="2000" b="1"/>
              <a:t>/</a:t>
            </a:r>
            <a:r>
              <a:rPr lang="zh-CN" altLang="en-US" sz="2000" b="1"/>
              <a:t>她起诉</a:t>
            </a:r>
            <a:r>
              <a:rPr lang="zh-CN" altLang="en-US" sz="2000"/>
              <a:t>。如违反保密的责任、刑事犯罪、国际阴谋、商业欺诈、违反商业合同、复原、执行判决</a:t>
            </a:r>
            <a:r>
              <a:rPr lang="en-GB" altLang="zh-CN" sz="2000"/>
              <a:t>/</a:t>
            </a:r>
            <a:r>
              <a:rPr lang="zh-CN" altLang="en-US" sz="2000"/>
              <a:t>裁决书等等。</a:t>
            </a:r>
            <a:endParaRPr lang="en-US" altLang="zh-CN" sz="2000"/>
          </a:p>
          <a:p>
            <a:pPr lvl="1">
              <a:spcBef>
                <a:spcPts val="600"/>
              </a:spcBef>
              <a:spcAft>
                <a:spcPts val="600"/>
              </a:spcAft>
              <a:buFont typeface="Arial" panose="020B0604020202020204" pitchFamily="34" charset="0"/>
              <a:buChar char="•"/>
            </a:pPr>
            <a:r>
              <a:rPr lang="zh-CN" altLang="en-US" sz="2000"/>
              <a:t>例如要求有关当局（海关、警察等）披露掌握的信息以提起民事诉讼；或媒体（报刊、</a:t>
            </a:r>
            <a:r>
              <a:rPr lang="en-GB" altLang="zh-CN" sz="2000"/>
              <a:t>Facebook</a:t>
            </a:r>
            <a:r>
              <a:rPr lang="zh-CN" altLang="en-US" sz="2000"/>
              <a:t>与谷歌等网站等）披露消息源以找出公司内部泄密人士（内鬼）或诽谤人士用来起诉与</a:t>
            </a:r>
            <a:r>
              <a:rPr lang="en-GB" altLang="zh-CN" sz="2000"/>
              <a:t>/</a:t>
            </a:r>
            <a:r>
              <a:rPr lang="zh-CN" altLang="en-US" sz="2000"/>
              <a:t>或其他对付办法：</a:t>
            </a:r>
            <a:r>
              <a:rPr lang="en-US" altLang="zh-CN" sz="2000" u="sng"/>
              <a:t>Applause Store Productions Ltd v. Raphael</a:t>
            </a:r>
            <a:r>
              <a:rPr lang="en-US" altLang="zh-CN" sz="2000"/>
              <a:t> (2008) EWHC 1781 (QB)</a:t>
            </a:r>
            <a:r>
              <a:rPr lang="zh-CN" altLang="en-US" sz="2000"/>
              <a:t>；赤道几内亚国内政变想找出在英国的背后资助人：</a:t>
            </a:r>
            <a:r>
              <a:rPr lang="en-US" altLang="zh-CN" sz="2000" u="sng"/>
              <a:t>Equatorial Guinea v. Royal Bank of Scotland International </a:t>
            </a:r>
            <a:r>
              <a:rPr lang="en-US" altLang="zh-CN" sz="2000"/>
              <a:t>(2006) UKPC 7</a:t>
            </a:r>
            <a:r>
              <a:rPr lang="zh-CN" altLang="en-US" sz="2000"/>
              <a:t>；</a:t>
            </a:r>
            <a:r>
              <a:rPr lang="zh-CN" altLang="en-US" sz="2000" u="sng"/>
              <a:t>孟晚舟（华为）</a:t>
            </a:r>
            <a:r>
              <a:rPr lang="en-GB" altLang="zh-CN" sz="2000" u="sng"/>
              <a:t>v. HSBC</a:t>
            </a:r>
            <a:r>
              <a:rPr lang="en-GB" altLang="zh-CN" sz="2000"/>
              <a:t> (2021) </a:t>
            </a:r>
            <a:r>
              <a:rPr lang="zh-CN" altLang="en-US" sz="2000"/>
              <a:t>等。</a:t>
            </a:r>
            <a:endParaRPr lang="en-US" altLang="zh-CN" sz="2000"/>
          </a:p>
          <a:p>
            <a:r>
              <a:rPr lang="zh-CN" altLang="en-US" sz="2400"/>
              <a:t>（</a:t>
            </a:r>
            <a:r>
              <a:rPr lang="en-US" altLang="zh-CN" sz="2400"/>
              <a:t>《</a:t>
            </a:r>
            <a:r>
              <a:rPr lang="zh-CN" altLang="en-US" sz="2400"/>
              <a:t>证据法上</a:t>
            </a:r>
            <a:r>
              <a:rPr lang="en-US" altLang="zh-CN" sz="2400"/>
              <a:t>》</a:t>
            </a:r>
            <a:r>
              <a:rPr lang="zh-CN" altLang="en-US" sz="2400"/>
              <a:t>第二章之</a:t>
            </a:r>
            <a:r>
              <a:rPr lang="en-US" altLang="zh-CN" sz="2400"/>
              <a:t>4</a:t>
            </a:r>
            <a:r>
              <a:rPr lang="zh-CN" altLang="en-US" sz="2400"/>
              <a:t>段）</a:t>
            </a:r>
            <a:endParaRPr lang="en-US"/>
          </a:p>
        </p:txBody>
      </p:sp>
    </p:spTree>
    <p:extLst>
      <p:ext uri="{BB962C8B-B14F-4D97-AF65-F5344CB8AC3E}">
        <p14:creationId xmlns:p14="http://schemas.microsoft.com/office/powerpoint/2010/main" val="541222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D99582-FB68-4B96-9D44-479166807FBE}"/>
              </a:ext>
            </a:extLst>
          </p:cNvPr>
          <p:cNvSpPr>
            <a:spLocks noGrp="1"/>
          </p:cNvSpPr>
          <p:nvPr>
            <p:ph type="title"/>
          </p:nvPr>
        </p:nvSpPr>
        <p:spPr>
          <a:xfrm>
            <a:off x="609601" y="274638"/>
            <a:ext cx="8653826" cy="1143000"/>
          </a:xfrm>
        </p:spPr>
        <p:txBody>
          <a:bodyPr/>
          <a:lstStyle/>
          <a:p>
            <a:pPr algn="l"/>
            <a:r>
              <a:rPr lang="zh-CN" altLang="en-US" sz="3600"/>
              <a:t>第三方披露令（</a:t>
            </a:r>
            <a:r>
              <a:rPr lang="en-US" altLang="zh-CN" sz="3600"/>
              <a:t>2</a:t>
            </a:r>
            <a:r>
              <a:rPr lang="zh-CN" altLang="en-US" sz="3600"/>
              <a:t>）</a:t>
            </a:r>
            <a:endParaRPr lang="en-US" sz="3600"/>
          </a:p>
        </p:txBody>
      </p:sp>
      <p:sp>
        <p:nvSpPr>
          <p:cNvPr id="3" name="内容占位符 2">
            <a:extLst>
              <a:ext uri="{FF2B5EF4-FFF2-40B4-BE49-F238E27FC236}">
                <a16:creationId xmlns:a16="http://schemas.microsoft.com/office/drawing/2014/main" id="{0AD4A074-C283-4CD6-BBFF-D6754BF0D451}"/>
              </a:ext>
            </a:extLst>
          </p:cNvPr>
          <p:cNvSpPr>
            <a:spLocks noGrp="1"/>
          </p:cNvSpPr>
          <p:nvPr>
            <p:ph idx="1"/>
          </p:nvPr>
        </p:nvSpPr>
        <p:spPr>
          <a:xfrm>
            <a:off x="609600" y="1600200"/>
            <a:ext cx="10971213" cy="4983162"/>
          </a:xfrm>
        </p:spPr>
        <p:txBody>
          <a:bodyPr>
            <a:normAutofit fontScale="92500" lnSpcReduction="20000"/>
          </a:bodyPr>
          <a:lstStyle/>
          <a:p>
            <a:pPr>
              <a:lnSpc>
                <a:spcPct val="120000"/>
              </a:lnSpc>
              <a:spcBef>
                <a:spcPts val="600"/>
              </a:spcBef>
              <a:spcAft>
                <a:spcPts val="600"/>
              </a:spcAft>
            </a:pPr>
            <a:r>
              <a:rPr lang="zh-CN" altLang="en-US" sz="3100"/>
              <a:t>证人规则（</a:t>
            </a:r>
            <a:r>
              <a:rPr lang="en-US" sz="3100"/>
              <a:t>Mere Witness Rule</a:t>
            </a:r>
            <a:r>
              <a:rPr lang="zh-CN" altLang="en-US" sz="3100"/>
              <a:t>）</a:t>
            </a:r>
            <a:endParaRPr lang="en-US" altLang="zh-CN" sz="3100"/>
          </a:p>
          <a:p>
            <a:pPr>
              <a:lnSpc>
                <a:spcPct val="120000"/>
              </a:lnSpc>
              <a:spcBef>
                <a:spcPts val="600"/>
              </a:spcBef>
              <a:spcAft>
                <a:spcPts val="600"/>
              </a:spcAft>
            </a:pPr>
            <a:r>
              <a:rPr lang="zh-CN" altLang="en-US" sz="3100" u="sng"/>
              <a:t>要件</a:t>
            </a:r>
            <a:r>
              <a:rPr lang="en-US" altLang="zh-CN" sz="3100"/>
              <a:t>:</a:t>
            </a:r>
          </a:p>
          <a:p>
            <a:pPr marL="1028700" lvl="1" indent="-571500">
              <a:lnSpc>
                <a:spcPct val="120000"/>
              </a:lnSpc>
              <a:spcBef>
                <a:spcPts val="600"/>
              </a:spcBef>
              <a:spcAft>
                <a:spcPts val="600"/>
              </a:spcAft>
              <a:buFont typeface="+mj-ea"/>
              <a:buAutoNum type="ea1JpnChsDbPeriod"/>
            </a:pPr>
            <a:r>
              <a:rPr lang="zh-CN" altLang="en-US" sz="2400"/>
              <a:t>介入（</a:t>
            </a:r>
            <a:r>
              <a:rPr lang="en-GB" sz="2400"/>
              <a:t>mixed up</a:t>
            </a:r>
            <a:r>
              <a:rPr lang="zh-CN" altLang="en-US" sz="2400"/>
              <a:t>）、协助（</a:t>
            </a:r>
            <a:r>
              <a:rPr lang="en-GB" sz="2400"/>
              <a:t>assist</a:t>
            </a:r>
            <a:r>
              <a:rPr lang="zh-CN" altLang="en-US" sz="2400"/>
              <a:t>） 、参与（</a:t>
            </a:r>
            <a:r>
              <a:rPr lang="en-GB" sz="2400"/>
              <a:t>participate</a:t>
            </a:r>
            <a:r>
              <a:rPr lang="zh-CN" altLang="en-US" sz="2400"/>
              <a:t>）或涉及（</a:t>
            </a:r>
            <a:r>
              <a:rPr lang="en-US" sz="2400"/>
              <a:t>involve</a:t>
            </a:r>
            <a:r>
              <a:rPr lang="zh-CN" altLang="en-US" sz="2400"/>
              <a:t>）错误行为，主要是为了防止骚扰，近年来有放宽。但与判决债务人普通商业交易不属于介入：</a:t>
            </a:r>
            <a:r>
              <a:rPr lang="en-US" altLang="zh-CN" sz="2400" u="sng">
                <a:effectLst/>
                <a:latin typeface="Calibri" panose="020F0502020204030204" pitchFamily="34" charset="0"/>
                <a:ea typeface="宋体" panose="02010600030101010101" pitchFamily="2" charset="-122"/>
              </a:rPr>
              <a:t>NML Capital Ltd v. Chapman Freeborn Holdings Ltd </a:t>
            </a:r>
            <a:r>
              <a:rPr lang="en-US" altLang="zh-CN" sz="2400">
                <a:effectLst/>
                <a:latin typeface="Calibri" panose="020F0502020204030204" pitchFamily="34" charset="0"/>
                <a:ea typeface="宋体" panose="02010600030101010101" pitchFamily="2" charset="-122"/>
              </a:rPr>
              <a:t>(2013) EWCA Civ 589</a:t>
            </a:r>
            <a:endParaRPr lang="en-US" altLang="zh-CN" sz="2400"/>
          </a:p>
          <a:p>
            <a:pPr marL="1028700" lvl="1" indent="-571500" algn="just">
              <a:lnSpc>
                <a:spcPct val="120000"/>
              </a:lnSpc>
              <a:spcBef>
                <a:spcPts val="600"/>
              </a:spcBef>
              <a:spcAft>
                <a:spcPts val="600"/>
              </a:spcAft>
              <a:buFont typeface="+mj-ea"/>
              <a:buAutoNum type="ea1JpnChsDbPeriod"/>
            </a:pPr>
            <a:r>
              <a:rPr lang="zh-CN" altLang="en-US" sz="2400"/>
              <a:t>必要（</a:t>
            </a:r>
            <a:r>
              <a:rPr lang="en-US" sz="2400"/>
              <a:t>Necessary</a:t>
            </a:r>
            <a:r>
              <a:rPr lang="zh-CN" altLang="en-US" sz="2400"/>
              <a:t>）：没有其他途径获取有关信息</a:t>
            </a:r>
            <a:endParaRPr lang="en-US" altLang="zh-CN" sz="2400"/>
          </a:p>
          <a:p>
            <a:pPr marL="1028700" lvl="1" indent="-571500" algn="just">
              <a:lnSpc>
                <a:spcPct val="120000"/>
              </a:lnSpc>
              <a:spcBef>
                <a:spcPts val="600"/>
              </a:spcBef>
              <a:spcAft>
                <a:spcPts val="600"/>
              </a:spcAft>
              <a:buFont typeface="+mj-ea"/>
              <a:buAutoNum type="ea1JpnChsDbPeriod"/>
            </a:pPr>
            <a:r>
              <a:rPr lang="zh-CN" altLang="en-US" sz="2400"/>
              <a:t>成比例（</a:t>
            </a:r>
            <a:r>
              <a:rPr lang="en-US" sz="2400"/>
              <a:t>proportionate</a:t>
            </a:r>
            <a:r>
              <a:rPr lang="zh-CN" altLang="en-US" sz="2400"/>
              <a:t>）：如不可以用来钓鱼取证</a:t>
            </a:r>
            <a:r>
              <a:rPr lang="en-US" altLang="zh-CN" sz="2400"/>
              <a:t>/</a:t>
            </a:r>
            <a:r>
              <a:rPr lang="zh-CN" altLang="en-US" sz="2400"/>
              <a:t>摸索证明（</a:t>
            </a:r>
            <a:r>
              <a:rPr lang="en-US" altLang="zh-CN" sz="2400"/>
              <a:t>fishing</a:t>
            </a:r>
            <a:r>
              <a:rPr lang="zh-CN" altLang="en-US" sz="2400"/>
              <a:t>），必须是特定文件或口头信息。涉及小金额索赔并对第三方披露令附带了条件的</a:t>
            </a:r>
            <a:r>
              <a:rPr lang="en-GB" sz="2400" u="sng"/>
              <a:t>Santander UK Plc v. National Westminster Bank Plc</a:t>
            </a:r>
            <a:r>
              <a:rPr lang="en-GB" sz="2400"/>
              <a:t> (2014) EWHC 2626 (Ch)</a:t>
            </a:r>
            <a:r>
              <a:rPr lang="zh-CN" altLang="en-US" sz="2400"/>
              <a:t>先例。常见的前提条件包括要求原告</a:t>
            </a:r>
            <a:r>
              <a:rPr lang="en-US" sz="2400"/>
              <a:t>/</a:t>
            </a:r>
            <a:r>
              <a:rPr lang="zh-CN" altLang="en-US" sz="2400"/>
              <a:t>申请人负责第三方披露的费用，向第三方提供反担保，担保披露的信息只能用于特定目的等。</a:t>
            </a:r>
            <a:endParaRPr lang="en-US" altLang="zh-CN" sz="2400"/>
          </a:p>
          <a:p>
            <a:pPr lvl="1" algn="just">
              <a:spcBef>
                <a:spcPts val="1200"/>
              </a:spcBef>
              <a:spcAft>
                <a:spcPts val="1200"/>
              </a:spcAft>
            </a:pPr>
            <a:endParaRPr lang="en-US" altLang="zh-CN"/>
          </a:p>
          <a:p>
            <a:endParaRPr lang="en-US"/>
          </a:p>
        </p:txBody>
      </p:sp>
    </p:spTree>
    <p:extLst>
      <p:ext uri="{BB962C8B-B14F-4D97-AF65-F5344CB8AC3E}">
        <p14:creationId xmlns:p14="http://schemas.microsoft.com/office/powerpoint/2010/main" val="442978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77107E-5A88-44B9-89F2-CAEEC88AE04A}"/>
              </a:ext>
            </a:extLst>
          </p:cNvPr>
          <p:cNvSpPr>
            <a:spLocks noGrp="1"/>
          </p:cNvSpPr>
          <p:nvPr>
            <p:ph type="title"/>
          </p:nvPr>
        </p:nvSpPr>
        <p:spPr/>
        <p:txBody>
          <a:bodyPr/>
          <a:lstStyle/>
          <a:p>
            <a:r>
              <a:rPr lang="zh-CN" altLang="en-US" sz="3600">
                <a:ea typeface="宋体"/>
              </a:rPr>
              <a:t>手段三：冻结令（</a:t>
            </a:r>
            <a:r>
              <a:rPr lang="en-GB" altLang="zh-CN" sz="3600">
                <a:ea typeface="宋体"/>
              </a:rPr>
              <a:t>Mareva Injunction/ Freezing  </a:t>
            </a:r>
            <a:r>
              <a:rPr lang="en-US" altLang="zh-CN" sz="3600">
                <a:ea typeface="宋体"/>
              </a:rPr>
              <a:t>Order</a:t>
            </a:r>
            <a:r>
              <a:rPr lang="zh-CN" altLang="en-US" sz="3600">
                <a:ea typeface="宋体"/>
              </a:rPr>
              <a:t>）</a:t>
            </a:r>
            <a:endParaRPr lang="en-US" sz="3600">
              <a:ea typeface="宋体"/>
            </a:endParaRPr>
          </a:p>
        </p:txBody>
      </p:sp>
      <p:sp>
        <p:nvSpPr>
          <p:cNvPr id="3" name="内容占位符 2">
            <a:extLst>
              <a:ext uri="{FF2B5EF4-FFF2-40B4-BE49-F238E27FC236}">
                <a16:creationId xmlns:a16="http://schemas.microsoft.com/office/drawing/2014/main" id="{B4A7704D-A90A-4820-B359-D56D0D67218F}"/>
              </a:ext>
            </a:extLst>
          </p:cNvPr>
          <p:cNvSpPr>
            <a:spLocks noGrp="1"/>
          </p:cNvSpPr>
          <p:nvPr>
            <p:ph idx="1"/>
          </p:nvPr>
        </p:nvSpPr>
        <p:spPr>
          <a:xfrm>
            <a:off x="609600" y="1600200"/>
            <a:ext cx="10971213" cy="4983162"/>
          </a:xfrm>
        </p:spPr>
        <p:txBody>
          <a:bodyPr vert="horz" lIns="91440" tIns="45720" rIns="91440" bIns="45720" rtlCol="0" anchor="t">
            <a:normAutofit/>
          </a:bodyPr>
          <a:lstStyle/>
          <a:p>
            <a:pPr algn="just"/>
            <a:r>
              <a:rPr lang="zh-CN" altLang="en-US" sz="2800">
                <a:ea typeface="宋体"/>
              </a:rPr>
              <a:t>资产冻结令：法院的另一种核武器</a:t>
            </a:r>
            <a:endParaRPr lang="en-US" altLang="zh-CN" sz="2800">
              <a:ea typeface="宋体"/>
            </a:endParaRPr>
          </a:p>
          <a:p>
            <a:pPr algn="just"/>
            <a:r>
              <a:rPr lang="zh-CN" altLang="en-US" sz="2800"/>
              <a:t>冻结令是为了</a:t>
            </a:r>
            <a:r>
              <a:rPr lang="zh-CN" altLang="en-US" sz="2800" b="1"/>
              <a:t>防止资产转移与流失风险</a:t>
            </a:r>
            <a:endParaRPr lang="en-US" altLang="zh-CN" sz="2800" b="1"/>
          </a:p>
          <a:p>
            <a:pPr algn="just"/>
            <a:r>
              <a:rPr lang="zh-CN" altLang="en-US" sz="2800"/>
              <a:t>冻结令的扩张</a:t>
            </a:r>
            <a:endParaRPr lang="en-US" altLang="zh-CN" sz="2800"/>
          </a:p>
          <a:p>
            <a:pPr lvl="1" algn="just">
              <a:buFont typeface="Arial" panose="020B0604020202020204" pitchFamily="34" charset="0"/>
              <a:buChar char="•"/>
            </a:pPr>
            <a:r>
              <a:rPr lang="zh-CN" altLang="en-US" sz="2400"/>
              <a:t>冻结令中针对资产的扩张</a:t>
            </a:r>
            <a:endParaRPr lang="en-US" altLang="zh-CN" sz="2400"/>
          </a:p>
          <a:p>
            <a:pPr lvl="1" algn="just">
              <a:buFont typeface="Arial" panose="020B0604020202020204" pitchFamily="34" charset="0"/>
              <a:buChar char="•"/>
            </a:pPr>
            <a:r>
              <a:rPr lang="zh-CN" altLang="en-US" sz="2400"/>
              <a:t>支援全球诉讼与仲裁</a:t>
            </a:r>
            <a:endParaRPr lang="en-GB" sz="2400"/>
          </a:p>
          <a:p>
            <a:pPr lvl="1" algn="just">
              <a:buFont typeface="Arial" panose="020B0604020202020204" pitchFamily="34" charset="0"/>
              <a:buChar char="•"/>
            </a:pPr>
            <a:r>
              <a:rPr lang="en-GB" sz="2400"/>
              <a:t>“</a:t>
            </a:r>
            <a:r>
              <a:rPr lang="zh-CN" altLang="en-US" sz="2400">
                <a:ea typeface="宋体"/>
              </a:rPr>
              <a:t>全球冻结令</a:t>
            </a:r>
            <a:r>
              <a:rPr lang="en-GB" sz="2400"/>
              <a:t>”</a:t>
            </a:r>
            <a:r>
              <a:rPr lang="zh-CN" altLang="en-US" sz="2400">
                <a:ea typeface="宋体"/>
              </a:rPr>
              <a:t>（</a:t>
            </a:r>
            <a:r>
              <a:rPr lang="en-GB" sz="2400"/>
              <a:t>Worldwide Freezing Order</a:t>
            </a:r>
            <a:r>
              <a:rPr lang="zh-CN" altLang="en-US" sz="2400">
                <a:ea typeface="宋体"/>
              </a:rPr>
              <a:t>）</a:t>
            </a:r>
            <a:endParaRPr lang="en-US" altLang="zh-CN" sz="2400">
              <a:ea typeface="宋体"/>
            </a:endParaRPr>
          </a:p>
          <a:p>
            <a:pPr lvl="1" algn="just">
              <a:buFont typeface="Arial" panose="020B0604020202020204" pitchFamily="34" charset="0"/>
              <a:buChar char="•"/>
            </a:pPr>
            <a:r>
              <a:rPr lang="en-GB" altLang="zh-CN" sz="2400" err="1">
                <a:ea typeface="宋体"/>
              </a:rPr>
              <a:t>Chabra</a:t>
            </a:r>
            <a:r>
              <a:rPr lang="en-GB" altLang="zh-CN" sz="2400">
                <a:ea typeface="宋体"/>
              </a:rPr>
              <a:t> jurisdiction</a:t>
            </a:r>
            <a:r>
              <a:rPr lang="zh-CN" altLang="en-US" sz="2400">
                <a:ea typeface="宋体"/>
              </a:rPr>
              <a:t>，第三人资产</a:t>
            </a:r>
            <a:endParaRPr lang="en-US" altLang="zh-CN" sz="2400">
              <a:ea typeface="宋体"/>
            </a:endParaRPr>
          </a:p>
          <a:p>
            <a:pPr algn="just">
              <a:defRPr/>
            </a:pPr>
            <a:endParaRPr lang="en-US" altLang="zh-CN" sz="2800"/>
          </a:p>
          <a:p>
            <a:pPr marL="0" indent="0" algn="just">
              <a:buNone/>
              <a:defRPr/>
            </a:pPr>
            <a:r>
              <a:rPr lang="zh-CN" altLang="en-US" sz="2800">
                <a:ea typeface="宋体"/>
              </a:rPr>
              <a:t>（</a:t>
            </a:r>
            <a:r>
              <a:rPr lang="en-US" altLang="zh-CN" sz="2800">
                <a:ea typeface="宋体"/>
              </a:rPr>
              <a:t>《</a:t>
            </a:r>
            <a:r>
              <a:rPr lang="zh-CN" altLang="en-US" sz="2800">
                <a:ea typeface="宋体"/>
              </a:rPr>
              <a:t>证据法上</a:t>
            </a:r>
            <a:r>
              <a:rPr lang="en-US" altLang="zh-CN" sz="2800">
                <a:ea typeface="宋体"/>
              </a:rPr>
              <a:t>》</a:t>
            </a:r>
            <a:r>
              <a:rPr lang="zh-CN" altLang="en-US" sz="2800">
                <a:ea typeface="宋体"/>
              </a:rPr>
              <a:t>第三章）</a:t>
            </a:r>
            <a:endParaRPr lang="zh-CN" altLang="en-US" sz="2800">
              <a:ea typeface="宋体"/>
              <a:cs typeface="Calibri"/>
            </a:endParaRPr>
          </a:p>
          <a:p>
            <a:pPr marL="342900" marR="0" lvl="0" indent="-342900" algn="just"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altLang="zh-CN" sz="2600" b="0" i="0" u="none" strike="noStrike" kern="1200" cap="none" spc="0" normalizeH="0" baseline="0" noProof="0">
              <a:ln>
                <a:noFill/>
              </a:ln>
              <a:solidFill>
                <a:srgbClr val="000000"/>
              </a:solidFill>
              <a:effectLst/>
              <a:uLnTx/>
              <a:uFillTx/>
              <a:latin typeface="Calibri" panose="020F0502020204030204"/>
              <a:ea typeface="SimSun" panose="02010600030101010101" pitchFamily="2" charset="-122"/>
              <a:cs typeface="+mn-cs"/>
            </a:endParaRPr>
          </a:p>
          <a:p>
            <a:endParaRPr lang="en-US" altLang="zh-CN" sz="3800"/>
          </a:p>
          <a:p>
            <a:endParaRPr lang="en-US"/>
          </a:p>
          <a:p>
            <a:endParaRPr lang="en-US"/>
          </a:p>
        </p:txBody>
      </p:sp>
    </p:spTree>
    <p:extLst>
      <p:ext uri="{BB962C8B-B14F-4D97-AF65-F5344CB8AC3E}">
        <p14:creationId xmlns:p14="http://schemas.microsoft.com/office/powerpoint/2010/main" val="3743912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77107E-5A88-44B9-89F2-CAEEC88AE04A}"/>
              </a:ext>
            </a:extLst>
          </p:cNvPr>
          <p:cNvSpPr>
            <a:spLocks noGrp="1"/>
          </p:cNvSpPr>
          <p:nvPr>
            <p:ph type="title"/>
          </p:nvPr>
        </p:nvSpPr>
        <p:spPr/>
        <p:txBody>
          <a:bodyPr/>
          <a:lstStyle/>
          <a:p>
            <a:pPr algn="l"/>
            <a:r>
              <a:rPr lang="zh-CN" altLang="en-US" sz="3600"/>
              <a:t>冻结令（</a:t>
            </a:r>
            <a:r>
              <a:rPr lang="en-GB" altLang="zh-CN" sz="3600" err="1"/>
              <a:t>Mareva</a:t>
            </a:r>
            <a:r>
              <a:rPr lang="en-GB" altLang="zh-CN" sz="3600"/>
              <a:t> Injunction/ Freezing  </a:t>
            </a:r>
            <a:r>
              <a:rPr lang="en-US" altLang="zh-CN" sz="3600"/>
              <a:t>Order</a:t>
            </a:r>
            <a:r>
              <a:rPr lang="zh-CN" altLang="en-US" sz="3600"/>
              <a:t>）</a:t>
            </a:r>
            <a:endParaRPr lang="en-US" sz="3600"/>
          </a:p>
        </p:txBody>
      </p:sp>
      <p:sp>
        <p:nvSpPr>
          <p:cNvPr id="3" name="内容占位符 2">
            <a:extLst>
              <a:ext uri="{FF2B5EF4-FFF2-40B4-BE49-F238E27FC236}">
                <a16:creationId xmlns:a16="http://schemas.microsoft.com/office/drawing/2014/main" id="{B4A7704D-A90A-4820-B359-D56D0D67218F}"/>
              </a:ext>
            </a:extLst>
          </p:cNvPr>
          <p:cNvSpPr>
            <a:spLocks noGrp="1"/>
          </p:cNvSpPr>
          <p:nvPr>
            <p:ph idx="1"/>
          </p:nvPr>
        </p:nvSpPr>
        <p:spPr>
          <a:xfrm>
            <a:off x="609600" y="1600200"/>
            <a:ext cx="10971213" cy="4983162"/>
          </a:xfrm>
        </p:spPr>
        <p:txBody>
          <a:bodyPr>
            <a:normAutofit/>
          </a:bodyPr>
          <a:lstStyle/>
          <a:p>
            <a:pPr algn="just"/>
            <a:r>
              <a:rPr lang="zh-CN" altLang="en-US"/>
              <a:t>法院支持仲裁作出冻结令的权力</a:t>
            </a:r>
            <a:endParaRPr lang="en-US" altLang="zh-CN"/>
          </a:p>
          <a:p>
            <a:pPr algn="just"/>
            <a:endParaRPr lang="en-US" altLang="zh-CN"/>
          </a:p>
          <a:p>
            <a:pPr algn="just"/>
            <a:r>
              <a:rPr lang="zh-CN" altLang="en-US"/>
              <a:t>法院执行仲裁庭（包括紧急仲裁员）的命令：见</a:t>
            </a:r>
            <a:r>
              <a:rPr lang="en-US" altLang="zh-CN" u="sng"/>
              <a:t>HKAO</a:t>
            </a:r>
            <a:r>
              <a:rPr lang="en-US" altLang="zh-CN"/>
              <a:t>, section 43, incorporating the </a:t>
            </a:r>
            <a:r>
              <a:rPr lang="en-US" altLang="zh-CN" u="sng"/>
              <a:t>UNCITRAL Model Law</a:t>
            </a:r>
            <a:r>
              <a:rPr lang="en-US" altLang="zh-CN"/>
              <a:t> amendment in Article 17A-H</a:t>
            </a:r>
            <a:r>
              <a:rPr lang="en-GB" altLang="zh-CN"/>
              <a:t> </a:t>
            </a:r>
            <a:r>
              <a:rPr lang="zh-CN" altLang="en-US"/>
              <a:t>与</a:t>
            </a:r>
            <a:r>
              <a:rPr lang="en-US" altLang="zh-CN"/>
              <a:t> </a:t>
            </a:r>
            <a:r>
              <a:rPr lang="en-US" altLang="zh-CN" u="sng"/>
              <a:t>HKAO</a:t>
            </a:r>
            <a:r>
              <a:rPr lang="en-US" altLang="zh-CN"/>
              <a:t>, section 61: </a:t>
            </a:r>
            <a:r>
              <a:rPr lang="en-US" altLang="zh-CN" i="1"/>
              <a:t>“An order or direction made, whether in our outside Hong Kong, in relation to arbitral proceedings by an arbitral tribunal is enforceable in the same manner as an order or direction of the Court that has the same effect, but only with leave of the Court. …”</a:t>
            </a:r>
            <a:endParaRPr lang="zh-CN" altLang="en-US" i="1"/>
          </a:p>
          <a:p>
            <a:pPr lvl="1">
              <a:buFont typeface="Arial" panose="020B0604020202020204" pitchFamily="34" charset="0"/>
              <a:buChar char="•"/>
            </a:pPr>
            <a:r>
              <a:rPr lang="zh-CN" altLang="en-US" sz="2400"/>
              <a:t>北仲第一个紧急仲裁员案件之</a:t>
            </a:r>
            <a:r>
              <a:rPr lang="en-GB" altLang="zh-CN" sz="2400"/>
              <a:t>2018</a:t>
            </a:r>
            <a:r>
              <a:rPr lang="zh-CN" altLang="en-US" sz="2400"/>
              <a:t>年“</a:t>
            </a:r>
            <a:r>
              <a:rPr lang="en-GB" altLang="zh-CN" sz="2400" u="sng"/>
              <a:t>GKML</a:t>
            </a:r>
            <a:r>
              <a:rPr lang="zh-CN" altLang="en-US" sz="2400" u="sng"/>
              <a:t>案</a:t>
            </a:r>
            <a:r>
              <a:rPr lang="zh-CN" altLang="en-US" sz="2400"/>
              <a:t>”</a:t>
            </a:r>
          </a:p>
          <a:p>
            <a:pPr lvl="1">
              <a:buFont typeface="Arial" panose="020B0604020202020204" pitchFamily="34" charset="0"/>
              <a:buChar char="•"/>
            </a:pPr>
            <a:r>
              <a:rPr lang="en-US" altLang="zh-CN" sz="2400"/>
              <a:t>2019</a:t>
            </a:r>
            <a:r>
              <a:rPr lang="zh-CN" altLang="en-US" sz="2400"/>
              <a:t>年</a:t>
            </a:r>
            <a:r>
              <a:rPr lang="en-US" altLang="zh-CN" sz="2400"/>
              <a:t>《</a:t>
            </a:r>
            <a:r>
              <a:rPr lang="zh-CN" altLang="en-US" sz="2400"/>
              <a:t>最高人民法院关于内地与香港特别行政区法院就仲裁程序相互协助保全的安排</a:t>
            </a:r>
            <a:r>
              <a:rPr lang="en-US" altLang="zh-CN" sz="2400"/>
              <a:t>》</a:t>
            </a:r>
            <a:r>
              <a:rPr lang="zh-CN" altLang="en-US" sz="2400"/>
              <a:t>。至</a:t>
            </a:r>
            <a:r>
              <a:rPr lang="en-GB" altLang="zh-CN" sz="2400"/>
              <a:t>2021</a:t>
            </a:r>
            <a:r>
              <a:rPr lang="zh-CN" altLang="en-US" sz="2400"/>
              <a:t>年</a:t>
            </a:r>
            <a:r>
              <a:rPr lang="en-GB" altLang="zh-CN" sz="2400"/>
              <a:t>2</a:t>
            </a:r>
            <a:r>
              <a:rPr lang="zh-CN" altLang="en-US" sz="2400"/>
              <a:t>月</a:t>
            </a:r>
            <a:r>
              <a:rPr lang="en-GB" altLang="zh-CN" sz="2400"/>
              <a:t>12</a:t>
            </a:r>
            <a:r>
              <a:rPr lang="zh-CN" altLang="en-US" sz="2400"/>
              <a:t>日报告，</a:t>
            </a:r>
            <a:r>
              <a:rPr lang="en-GB" altLang="zh-CN" sz="2400"/>
              <a:t>HKIAC</a:t>
            </a:r>
            <a:r>
              <a:rPr lang="zh-CN" altLang="en-US" sz="2400"/>
              <a:t>共有</a:t>
            </a:r>
            <a:r>
              <a:rPr lang="en-US" altLang="zh-CN" sz="2400"/>
              <a:t>37</a:t>
            </a:r>
            <a:r>
              <a:rPr lang="zh-CN" altLang="en-US" sz="2400"/>
              <a:t>宗单方面（</a:t>
            </a:r>
            <a:r>
              <a:rPr lang="en-GB" altLang="zh-CN" sz="2400" i="1"/>
              <a:t>ex </a:t>
            </a:r>
            <a:r>
              <a:rPr lang="en-GB" altLang="zh-CN" sz="2400" i="1" err="1"/>
              <a:t>parte</a:t>
            </a:r>
            <a:r>
              <a:rPr lang="zh-CN" altLang="en-US" sz="2400"/>
              <a:t>）申请，绝大部分是财产保全。</a:t>
            </a:r>
            <a:endParaRPr lang="en-US" altLang="zh-CN" sz="2400"/>
          </a:p>
          <a:p>
            <a:endParaRPr lang="en-US"/>
          </a:p>
          <a:p>
            <a:endParaRPr lang="en-US"/>
          </a:p>
        </p:txBody>
      </p:sp>
    </p:spTree>
    <p:extLst>
      <p:ext uri="{BB962C8B-B14F-4D97-AF65-F5344CB8AC3E}">
        <p14:creationId xmlns:p14="http://schemas.microsoft.com/office/powerpoint/2010/main" val="20215870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A73911-86F5-4FA2-80DB-E93257E8BBDC}"/>
              </a:ext>
            </a:extLst>
          </p:cNvPr>
          <p:cNvSpPr>
            <a:spLocks noGrp="1"/>
          </p:cNvSpPr>
          <p:nvPr>
            <p:ph type="title"/>
          </p:nvPr>
        </p:nvSpPr>
        <p:spPr/>
        <p:txBody>
          <a:bodyPr/>
          <a:lstStyle/>
          <a:p>
            <a:pPr algn="l"/>
            <a:r>
              <a:rPr lang="zh-CN" altLang="en-US" sz="4000"/>
              <a:t>资产披露令（</a:t>
            </a:r>
            <a:r>
              <a:rPr lang="en-US" altLang="zh-CN" sz="4000"/>
              <a:t>Assets Disclosure Order</a:t>
            </a:r>
            <a:r>
              <a:rPr lang="zh-CN" altLang="en-US" sz="4000"/>
              <a:t>）</a:t>
            </a:r>
            <a:endParaRPr lang="en-US" sz="4000"/>
          </a:p>
        </p:txBody>
      </p:sp>
      <p:sp>
        <p:nvSpPr>
          <p:cNvPr id="3" name="内容占位符 2">
            <a:extLst>
              <a:ext uri="{FF2B5EF4-FFF2-40B4-BE49-F238E27FC236}">
                <a16:creationId xmlns:a16="http://schemas.microsoft.com/office/drawing/2014/main" id="{EFEEA054-A953-471E-96AF-F9EA47D006D6}"/>
              </a:ext>
            </a:extLst>
          </p:cNvPr>
          <p:cNvSpPr>
            <a:spLocks noGrp="1"/>
          </p:cNvSpPr>
          <p:nvPr>
            <p:ph idx="1"/>
          </p:nvPr>
        </p:nvSpPr>
        <p:spPr>
          <a:xfrm>
            <a:off x="609600" y="1600200"/>
            <a:ext cx="10971213" cy="4781005"/>
          </a:xfrm>
        </p:spPr>
        <p:txBody>
          <a:bodyPr vert="horz" lIns="91440" tIns="45720" rIns="91440" bIns="45720" rtlCol="0" anchor="t">
            <a:normAutofit/>
          </a:bodyPr>
          <a:lstStyle/>
          <a:p>
            <a:r>
              <a:rPr lang="zh-CN" altLang="en-US" sz="2800">
                <a:ea typeface="宋体"/>
              </a:rPr>
              <a:t>辅助帮助资产冻结令有效的主要命令</a:t>
            </a:r>
            <a:endParaRPr lang="en-US" altLang="zh-CN" sz="2800">
              <a:ea typeface="宋体"/>
            </a:endParaRPr>
          </a:p>
          <a:p>
            <a:r>
              <a:rPr lang="zh-CN" altLang="en-US" sz="2800">
                <a:ea typeface="宋体"/>
              </a:rPr>
              <a:t>需要资产披露命令（</a:t>
            </a:r>
            <a:r>
              <a:rPr lang="en-US" altLang="zh-CN" sz="2800">
                <a:ea typeface="宋体"/>
              </a:rPr>
              <a:t>《</a:t>
            </a:r>
            <a:r>
              <a:rPr lang="zh-CN" altLang="en-US" sz="2800">
                <a:ea typeface="宋体"/>
              </a:rPr>
              <a:t>证据法上</a:t>
            </a:r>
            <a:r>
              <a:rPr lang="en-US" altLang="zh-CN" sz="2800">
                <a:ea typeface="宋体"/>
              </a:rPr>
              <a:t>》</a:t>
            </a:r>
            <a:r>
              <a:rPr lang="zh-CN" altLang="en-US" sz="2800">
                <a:ea typeface="宋体"/>
              </a:rPr>
              <a:t>第三章）辅助冻结令的</a:t>
            </a:r>
            <a:r>
              <a:rPr lang="zh-CN" altLang="en-US" sz="2800" b="1">
                <a:ea typeface="宋体"/>
              </a:rPr>
              <a:t>原因</a:t>
            </a:r>
            <a:r>
              <a:rPr lang="zh-CN" altLang="en-US" sz="2800">
                <a:ea typeface="宋体"/>
              </a:rPr>
              <a:t>：</a:t>
            </a:r>
            <a:endParaRPr lang="en-US" sz="2800">
              <a:ea typeface="宋体"/>
            </a:endParaRPr>
          </a:p>
          <a:p>
            <a:pPr marL="971550" lvl="1" indent="-514350">
              <a:buFont typeface="+mj-lt"/>
              <a:buAutoNum type="arabicPeriod"/>
            </a:pPr>
            <a:r>
              <a:rPr lang="zh-CN" altLang="en-US" sz="2400">
                <a:ea typeface="宋体"/>
              </a:rPr>
              <a:t>开始的冻结令通常是申请人</a:t>
            </a:r>
            <a:r>
              <a:rPr lang="zh-CN" altLang="en-US" sz="2400" b="1">
                <a:ea typeface="宋体"/>
              </a:rPr>
              <a:t>单方面申请</a:t>
            </a:r>
            <a:r>
              <a:rPr lang="zh-CN" altLang="en-US" sz="2400">
                <a:ea typeface="宋体"/>
              </a:rPr>
              <a:t>，命令本身的措辞</a:t>
            </a:r>
            <a:r>
              <a:rPr lang="en-US" sz="2400"/>
              <a:t>/</a:t>
            </a:r>
            <a:r>
              <a:rPr lang="zh-CN" altLang="en-US" sz="2400">
                <a:ea typeface="宋体"/>
              </a:rPr>
              <a:t>文字并不特别针对性，会采用最广泛的措辞</a:t>
            </a:r>
            <a:r>
              <a:rPr lang="en-US" sz="2400"/>
              <a:t>/</a:t>
            </a:r>
            <a:r>
              <a:rPr lang="zh-CN" altLang="en-US" sz="2400">
                <a:ea typeface="宋体"/>
              </a:rPr>
              <a:t>文字，以避免遗漏任何被告可能会拥有（但申请人并不知悉，否则会写明在冻结令中）的资产。</a:t>
            </a:r>
            <a:endParaRPr lang="en-US" sz="2400">
              <a:ea typeface="宋体"/>
            </a:endParaRPr>
          </a:p>
          <a:p>
            <a:pPr marL="971550" lvl="1" indent="-514350">
              <a:buFont typeface="+mj-lt"/>
              <a:buAutoNum type="arabicPeriod"/>
            </a:pPr>
            <a:r>
              <a:rPr lang="zh-CN" altLang="en-US" sz="2400"/>
              <a:t>一旦被申请人拥有的特定资产信息被知悉，就可以将冻结令冻结的范围进行限定，针对性地冻结该资产中达到一定金额（这也就是申请冻结令的金额）的部分。</a:t>
            </a:r>
            <a:endParaRPr lang="en-US" sz="2400"/>
          </a:p>
          <a:p>
            <a:pPr marL="971550" lvl="1" indent="-514350">
              <a:buFont typeface="+mj-lt"/>
              <a:buAutoNum type="arabicPeriod"/>
            </a:pPr>
            <a:r>
              <a:rPr lang="zh-CN" altLang="en-US" sz="2400"/>
              <a:t>这可以让被申请人不至于技术上来说所有资产都被冻结。被申请人的银行可以知道在该银行账户中是可以允许被告动用多少钱，而不用担心自己可能没有履行法院命令、涉嫌藐视法院的风险。</a:t>
            </a:r>
            <a:endParaRPr lang="en-US" sz="2400"/>
          </a:p>
          <a:p>
            <a:endParaRPr lang="en-US"/>
          </a:p>
        </p:txBody>
      </p:sp>
    </p:spTree>
    <p:extLst>
      <p:ext uri="{BB962C8B-B14F-4D97-AF65-F5344CB8AC3E}">
        <p14:creationId xmlns:p14="http://schemas.microsoft.com/office/powerpoint/2010/main" val="3853261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918CDE-C078-4559-951E-60FE0F252627}"/>
              </a:ext>
            </a:extLst>
          </p:cNvPr>
          <p:cNvSpPr>
            <a:spLocks noGrp="1"/>
          </p:cNvSpPr>
          <p:nvPr>
            <p:ph type="title"/>
          </p:nvPr>
        </p:nvSpPr>
        <p:spPr/>
        <p:txBody>
          <a:bodyPr/>
          <a:lstStyle/>
          <a:p>
            <a:pPr algn="l"/>
            <a:r>
              <a:rPr lang="zh-CN" altLang="en-US"/>
              <a:t>资产披露令（</a:t>
            </a:r>
            <a:r>
              <a:rPr lang="en-US" altLang="zh-CN"/>
              <a:t>2</a:t>
            </a:r>
            <a:r>
              <a:rPr lang="zh-CN" altLang="en-US"/>
              <a:t>）</a:t>
            </a:r>
            <a:endParaRPr lang="en-US"/>
          </a:p>
        </p:txBody>
      </p:sp>
      <p:sp>
        <p:nvSpPr>
          <p:cNvPr id="3" name="内容占位符 2">
            <a:extLst>
              <a:ext uri="{FF2B5EF4-FFF2-40B4-BE49-F238E27FC236}">
                <a16:creationId xmlns:a16="http://schemas.microsoft.com/office/drawing/2014/main" id="{510A3BB6-58CB-4676-AA6C-BA69EE445BF2}"/>
              </a:ext>
            </a:extLst>
          </p:cNvPr>
          <p:cNvSpPr>
            <a:spLocks noGrp="1"/>
          </p:cNvSpPr>
          <p:nvPr>
            <p:ph idx="1"/>
          </p:nvPr>
        </p:nvSpPr>
        <p:spPr>
          <a:xfrm>
            <a:off x="609600" y="1600200"/>
            <a:ext cx="10971213" cy="4983162"/>
          </a:xfrm>
        </p:spPr>
        <p:txBody>
          <a:bodyPr vert="horz" lIns="91440" tIns="45720" rIns="91440" bIns="45720" rtlCol="0" anchor="t">
            <a:normAutofit/>
          </a:bodyPr>
          <a:lstStyle/>
          <a:p>
            <a:pPr marL="514350" indent="-514350">
              <a:lnSpc>
                <a:spcPct val="110000"/>
              </a:lnSpc>
              <a:spcBef>
                <a:spcPts val="600"/>
              </a:spcBef>
              <a:spcAft>
                <a:spcPts val="600"/>
              </a:spcAft>
              <a:buFont typeface="+mj-lt"/>
              <a:buAutoNum type="arabicPeriod" startAt="4"/>
            </a:pPr>
            <a:r>
              <a:rPr lang="zh-CN" altLang="en-US">
                <a:ea typeface="宋体"/>
              </a:rPr>
              <a:t>对申请人而言也有很多方面的好处。首先是申请人在申请冻结令时对法院作出担保如果冻结了过分多的财产、对被申请人造成不必要的麻烦与困境，（一旦事后败诉）申请人需要承担被申请人的损失。这种损失会是很大，因此对申请人而言，能减少潜在损失、降低潜在责任的做法显然是好事：见</a:t>
            </a:r>
            <a:r>
              <a:rPr lang="en-GB" u="sng"/>
              <a:t>Fiona Trust v. Privalov</a:t>
            </a:r>
            <a:r>
              <a:rPr lang="en-GB"/>
              <a:t> (2016) EWHC 2163 (Comm)</a:t>
            </a:r>
            <a:r>
              <a:rPr lang="zh-CN" altLang="en-US">
                <a:ea typeface="宋体"/>
              </a:rPr>
              <a:t>先例。其次能够确定被申请人有什么资产，能够确定是否已经获取足够的诉前或审前担保，也能使得申请人放心推进诉讼，并在胜诉后精准执行这笔钱，不至于是竹篮打水一场空。</a:t>
            </a:r>
            <a:endParaRPr lang="en-US" altLang="zh-CN">
              <a:ea typeface="宋体"/>
            </a:endParaRPr>
          </a:p>
          <a:p>
            <a:pPr marL="514350" indent="-514350">
              <a:lnSpc>
                <a:spcPct val="110000"/>
              </a:lnSpc>
              <a:spcBef>
                <a:spcPts val="600"/>
              </a:spcBef>
              <a:spcAft>
                <a:spcPts val="600"/>
              </a:spcAft>
              <a:buFont typeface="+mj-lt"/>
              <a:buAutoNum type="arabicPeriod" startAt="4"/>
            </a:pPr>
            <a:r>
              <a:rPr lang="zh-CN" altLang="en-US">
                <a:ea typeface="宋体"/>
              </a:rPr>
              <a:t>为协助全球法院判决或仲裁裁决（不论是否英国法院或伦敦仲裁）的胜诉方</a:t>
            </a:r>
            <a:r>
              <a:rPr lang="en-GB"/>
              <a:t>/</a:t>
            </a:r>
            <a:r>
              <a:rPr lang="zh-CN" altLang="en-US">
                <a:ea typeface="宋体"/>
              </a:rPr>
              <a:t>判决债权人（</a:t>
            </a:r>
            <a:r>
              <a:rPr lang="en-GB"/>
              <a:t>judgment creditor</a:t>
            </a:r>
            <a:r>
              <a:rPr lang="zh-CN" altLang="en-US">
                <a:ea typeface="宋体"/>
              </a:rPr>
              <a:t>）在全球执行</a:t>
            </a:r>
            <a:r>
              <a:rPr lang="en-GB"/>
              <a:t>“</a:t>
            </a:r>
            <a:r>
              <a:rPr lang="zh-CN" altLang="en-US">
                <a:ea typeface="宋体"/>
              </a:rPr>
              <a:t>判决债务</a:t>
            </a:r>
            <a:r>
              <a:rPr lang="en-GB"/>
              <a:t>”</a:t>
            </a:r>
            <a:r>
              <a:rPr lang="zh-CN" altLang="en-US">
                <a:ea typeface="宋体"/>
              </a:rPr>
              <a:t>（</a:t>
            </a:r>
            <a:r>
              <a:rPr lang="en-GB"/>
              <a:t>judgment debt</a:t>
            </a:r>
            <a:r>
              <a:rPr lang="zh-CN" altLang="en-US">
                <a:ea typeface="宋体"/>
              </a:rPr>
              <a:t>）。</a:t>
            </a:r>
            <a:endParaRPr lang="en-US">
              <a:ea typeface="宋体"/>
            </a:endParaRPr>
          </a:p>
          <a:p>
            <a:endParaRPr lang="en-US"/>
          </a:p>
        </p:txBody>
      </p:sp>
    </p:spTree>
    <p:extLst>
      <p:ext uri="{BB962C8B-B14F-4D97-AF65-F5344CB8AC3E}">
        <p14:creationId xmlns:p14="http://schemas.microsoft.com/office/powerpoint/2010/main" val="304398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1BBCE4-4264-4B05-BFEE-68406B101535}"/>
              </a:ext>
            </a:extLst>
          </p:cNvPr>
          <p:cNvSpPr>
            <a:spLocks noGrp="1"/>
          </p:cNvSpPr>
          <p:nvPr>
            <p:ph type="title"/>
          </p:nvPr>
        </p:nvSpPr>
        <p:spPr/>
        <p:txBody>
          <a:bodyPr/>
          <a:lstStyle/>
          <a:p>
            <a:pPr algn="l"/>
            <a:r>
              <a:rPr lang="zh-CN" altLang="en-US"/>
              <a:t>全球冻结令与资产披露令</a:t>
            </a:r>
            <a:endParaRPr lang="en-US"/>
          </a:p>
        </p:txBody>
      </p:sp>
      <p:sp>
        <p:nvSpPr>
          <p:cNvPr id="3" name="内容占位符 2">
            <a:extLst>
              <a:ext uri="{FF2B5EF4-FFF2-40B4-BE49-F238E27FC236}">
                <a16:creationId xmlns:a16="http://schemas.microsoft.com/office/drawing/2014/main" id="{CC50839D-B350-4DE3-BA87-4FCFE01844CA}"/>
              </a:ext>
            </a:extLst>
          </p:cNvPr>
          <p:cNvSpPr>
            <a:spLocks noGrp="1"/>
          </p:cNvSpPr>
          <p:nvPr>
            <p:ph idx="1"/>
          </p:nvPr>
        </p:nvSpPr>
        <p:spPr>
          <a:xfrm>
            <a:off x="609600" y="1600200"/>
            <a:ext cx="10971213" cy="4983162"/>
          </a:xfrm>
        </p:spPr>
        <p:txBody>
          <a:bodyPr vert="horz" lIns="91440" tIns="45720" rIns="91440" bIns="45720" rtlCol="0" anchor="t">
            <a:normAutofit fontScale="92500" lnSpcReduction="20000"/>
          </a:bodyPr>
          <a:lstStyle/>
          <a:p>
            <a:r>
              <a:rPr lang="zh-CN" altLang="en-US" sz="2800">
                <a:ea typeface="宋体"/>
              </a:rPr>
              <a:t>为支持裁决书执行作出全球冻结令（</a:t>
            </a:r>
            <a:r>
              <a:rPr lang="en-GB" sz="2800"/>
              <a:t>Worldwide Freezing Orders</a:t>
            </a:r>
            <a:r>
              <a:rPr lang="zh-CN" altLang="en-US" sz="2800">
                <a:ea typeface="宋体"/>
              </a:rPr>
              <a:t>）全球资产披露令（</a:t>
            </a:r>
            <a:r>
              <a:rPr lang="en-US" altLang="zh-CN" sz="2800">
                <a:ea typeface="宋体"/>
              </a:rPr>
              <a:t>Worldwide Assets Disclosure Order</a:t>
            </a:r>
            <a:r>
              <a:rPr lang="zh-CN" altLang="en-US" sz="2800">
                <a:ea typeface="宋体"/>
              </a:rPr>
              <a:t>）先例很多。</a:t>
            </a:r>
            <a:endParaRPr lang="en-US" altLang="zh-CN" sz="2800">
              <a:ea typeface="宋体"/>
            </a:endParaRPr>
          </a:p>
          <a:p>
            <a:pPr>
              <a:spcBef>
                <a:spcPts val="600"/>
              </a:spcBef>
              <a:spcAft>
                <a:spcPts val="600"/>
              </a:spcAft>
            </a:pPr>
            <a:r>
              <a:rPr lang="zh-CN" altLang="en-US" sz="2800">
                <a:ea typeface="宋体"/>
              </a:rPr>
              <a:t>全球冻结令使得在英国法院本没有管辖权实际执行财产（例如是败诉的被告在境外的财产，要执行这些财产需要依赖有管辖权的财产所在地的法院）以及无法确定被告有什么特定财产的情况下，可以通过全球冻结令的方式予以泛泛地针对被申请人的</a:t>
            </a:r>
            <a:r>
              <a:rPr lang="en-GB" altLang="zh-CN" sz="2800">
                <a:ea typeface="宋体"/>
              </a:rPr>
              <a:t>“</a:t>
            </a:r>
            <a:r>
              <a:rPr lang="zh-CN" altLang="en-US" sz="2800">
                <a:ea typeface="宋体"/>
              </a:rPr>
              <a:t>任何资产</a:t>
            </a:r>
            <a:r>
              <a:rPr lang="en-GB" altLang="zh-CN" sz="2800">
                <a:ea typeface="宋体"/>
              </a:rPr>
              <a:t>”</a:t>
            </a:r>
            <a:r>
              <a:rPr lang="zh-CN" altLang="en-US" sz="2800">
                <a:ea typeface="宋体"/>
              </a:rPr>
              <a:t>（</a:t>
            </a:r>
            <a:r>
              <a:rPr lang="en-GB" altLang="zh-CN" sz="2800">
                <a:ea typeface="宋体"/>
              </a:rPr>
              <a:t>any asset</a:t>
            </a:r>
            <a:r>
              <a:rPr lang="en-US" altLang="zh-CN" sz="2800">
                <a:ea typeface="宋体"/>
              </a:rPr>
              <a:t>s</a:t>
            </a:r>
            <a:r>
              <a:rPr lang="zh-CN" altLang="en-US" sz="2800">
                <a:ea typeface="宋体"/>
              </a:rPr>
              <a:t>）。以及通过资产披露命令协助胜诉方</a:t>
            </a:r>
            <a:r>
              <a:rPr lang="en-GB" altLang="zh-CN" sz="2800">
                <a:ea typeface="宋体"/>
              </a:rPr>
              <a:t>/</a:t>
            </a:r>
            <a:r>
              <a:rPr lang="zh-CN" altLang="en-US" sz="2800">
                <a:ea typeface="宋体"/>
              </a:rPr>
              <a:t>判决债权人在全球执行债务。</a:t>
            </a:r>
            <a:endParaRPr lang="en-US" altLang="zh-CN" sz="2800">
              <a:ea typeface="宋体"/>
            </a:endParaRPr>
          </a:p>
          <a:p>
            <a:pPr>
              <a:spcBef>
                <a:spcPts val="600"/>
              </a:spcBef>
              <a:spcAft>
                <a:spcPts val="600"/>
              </a:spcAft>
            </a:pPr>
            <a:r>
              <a:rPr lang="zh-CN" altLang="en-US" sz="2800">
                <a:ea typeface="宋体"/>
              </a:rPr>
              <a:t>违反冻结令与资产披露令的后果：</a:t>
            </a:r>
            <a:r>
              <a:rPr lang="it-IT" altLang="zh-CN" sz="2800" u="sng">
                <a:ea typeface="宋体"/>
              </a:rPr>
              <a:t>La Dolce Vita Fine Dining Co Ltd v. Zhang Lan</a:t>
            </a:r>
            <a:r>
              <a:rPr lang="it-IT" altLang="zh-CN" sz="2800">
                <a:ea typeface="宋体"/>
              </a:rPr>
              <a:t> (2019) HKCFI 618</a:t>
            </a:r>
            <a:endParaRPr lang="it-IT" altLang="zh-CN" sz="2800">
              <a:ea typeface="宋体"/>
              <a:cs typeface="Calibri"/>
            </a:endParaRPr>
          </a:p>
          <a:p>
            <a:pPr>
              <a:spcBef>
                <a:spcPts val="600"/>
              </a:spcBef>
              <a:spcAft>
                <a:spcPts val="600"/>
              </a:spcAft>
            </a:pPr>
            <a:r>
              <a:rPr lang="zh-CN" altLang="en-US" sz="2800">
                <a:ea typeface="宋体"/>
              </a:rPr>
              <a:t>面对单方面冻结令申请的中国公司应如何应对：</a:t>
            </a:r>
            <a:r>
              <a:rPr lang="en-US" altLang="zh-CN" sz="2800">
                <a:ea typeface="宋体"/>
              </a:rPr>
              <a:t>(1)</a:t>
            </a:r>
            <a:r>
              <a:rPr lang="zh-CN" altLang="en-US" sz="2800">
                <a:ea typeface="宋体"/>
              </a:rPr>
              <a:t>不应对的后果；</a:t>
            </a:r>
            <a:r>
              <a:rPr lang="en-US" altLang="zh-CN" sz="2800">
                <a:ea typeface="宋体"/>
              </a:rPr>
              <a:t>(2)</a:t>
            </a:r>
            <a:r>
              <a:rPr lang="en-GB" altLang="zh-CN" sz="2800">
                <a:ea typeface="宋体"/>
              </a:rPr>
              <a:t> </a:t>
            </a:r>
            <a:r>
              <a:rPr lang="zh-CN" altLang="en-US" sz="2800">
                <a:ea typeface="宋体"/>
              </a:rPr>
              <a:t>要求申请方全面披露，包括向法官口头陈述；</a:t>
            </a:r>
            <a:r>
              <a:rPr lang="en-US" altLang="zh-CN" sz="2800">
                <a:ea typeface="宋体"/>
              </a:rPr>
              <a:t>(3)</a:t>
            </a:r>
            <a:r>
              <a:rPr lang="en-GB" altLang="zh-CN" sz="2800">
                <a:ea typeface="宋体"/>
              </a:rPr>
              <a:t> </a:t>
            </a:r>
            <a:r>
              <a:rPr lang="zh-CN" altLang="en-US" sz="2800">
                <a:ea typeface="宋体"/>
              </a:rPr>
              <a:t>可能挑出片面、遗漏甚至是误述</a:t>
            </a:r>
            <a:r>
              <a:rPr lang="en-US" altLang="zh-CN" sz="2800">
                <a:ea typeface="宋体"/>
              </a:rPr>
              <a:t>/</a:t>
            </a:r>
            <a:r>
              <a:rPr lang="zh-CN" altLang="en-US" sz="2800">
                <a:ea typeface="宋体"/>
              </a:rPr>
              <a:t>隐瞒之处；</a:t>
            </a:r>
            <a:r>
              <a:rPr lang="en-US" altLang="zh-CN" sz="2800">
                <a:ea typeface="宋体"/>
              </a:rPr>
              <a:t>(4)</a:t>
            </a:r>
            <a:r>
              <a:rPr lang="en-GB" altLang="zh-CN" sz="2800">
                <a:ea typeface="宋体"/>
              </a:rPr>
              <a:t> </a:t>
            </a:r>
            <a:r>
              <a:rPr lang="zh-CN" altLang="en-US" sz="2800">
                <a:ea typeface="宋体"/>
              </a:rPr>
              <a:t>法院申请撤销冻结令</a:t>
            </a:r>
            <a:r>
              <a:rPr lang="en-US" altLang="zh-CN" sz="2800">
                <a:ea typeface="宋体"/>
              </a:rPr>
              <a:t>/</a:t>
            </a:r>
            <a:r>
              <a:rPr lang="zh-CN" altLang="en-US" sz="2800">
                <a:ea typeface="宋体"/>
              </a:rPr>
              <a:t>资产披露令或更改（如减少被冻结金额等）；</a:t>
            </a:r>
            <a:r>
              <a:rPr lang="en-US" altLang="zh-CN" sz="2800">
                <a:ea typeface="宋体"/>
              </a:rPr>
              <a:t>(5)</a:t>
            </a:r>
            <a:r>
              <a:rPr lang="en-GB" altLang="zh-CN" sz="2800">
                <a:ea typeface="宋体"/>
              </a:rPr>
              <a:t> </a:t>
            </a:r>
            <a:r>
              <a:rPr lang="zh-CN" altLang="en-US" sz="2800">
                <a:ea typeface="宋体"/>
              </a:rPr>
              <a:t>谈判并威胁会索赔冻结令带来损失等。</a:t>
            </a:r>
            <a:endParaRPr lang="en-US" altLang="zh-CN" sz="2800">
              <a:ea typeface="宋体"/>
            </a:endParaRPr>
          </a:p>
          <a:p>
            <a:endParaRPr lang="en-US"/>
          </a:p>
        </p:txBody>
      </p:sp>
    </p:spTree>
    <p:extLst>
      <p:ext uri="{BB962C8B-B14F-4D97-AF65-F5344CB8AC3E}">
        <p14:creationId xmlns:p14="http://schemas.microsoft.com/office/powerpoint/2010/main" val="14580503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02A3BB-BC65-42C3-B3ED-4A86BCE85A8F}"/>
              </a:ext>
            </a:extLst>
          </p:cNvPr>
          <p:cNvSpPr>
            <a:spLocks noGrp="1"/>
          </p:cNvSpPr>
          <p:nvPr>
            <p:ph type="title"/>
          </p:nvPr>
        </p:nvSpPr>
        <p:spPr/>
        <p:txBody>
          <a:bodyPr/>
          <a:lstStyle/>
          <a:p>
            <a:pPr algn="l"/>
            <a:r>
              <a:rPr lang="zh-CN" altLang="en-US"/>
              <a:t>全球冻结令与资产披露令</a:t>
            </a:r>
          </a:p>
        </p:txBody>
      </p:sp>
      <p:sp>
        <p:nvSpPr>
          <p:cNvPr id="3" name="内容占位符 2">
            <a:extLst>
              <a:ext uri="{FF2B5EF4-FFF2-40B4-BE49-F238E27FC236}">
                <a16:creationId xmlns:a16="http://schemas.microsoft.com/office/drawing/2014/main" id="{3C75B2E2-28F0-4922-BE07-7B9CAEDB6701}"/>
              </a:ext>
            </a:extLst>
          </p:cNvPr>
          <p:cNvSpPr>
            <a:spLocks noGrp="1"/>
          </p:cNvSpPr>
          <p:nvPr>
            <p:ph idx="1"/>
          </p:nvPr>
        </p:nvSpPr>
        <p:spPr>
          <a:xfrm>
            <a:off x="609600" y="1600200"/>
            <a:ext cx="10971213" cy="4983162"/>
          </a:xfrm>
        </p:spPr>
        <p:txBody>
          <a:bodyPr vert="horz" lIns="91440" tIns="45720" rIns="91440" bIns="45720" rtlCol="0" anchor="t">
            <a:normAutofit fontScale="92500" lnSpcReduction="10000"/>
          </a:bodyPr>
          <a:lstStyle/>
          <a:p>
            <a:r>
              <a:rPr lang="zh-CN" altLang="en-US" sz="2400"/>
              <a:t>被申请人在境内有资产</a:t>
            </a:r>
            <a:endParaRPr lang="en-US" altLang="zh-CN" sz="2400"/>
          </a:p>
          <a:p>
            <a:r>
              <a:rPr lang="zh-CN" altLang="en-US" sz="2400"/>
              <a:t>对被申请人有属人管辖权</a:t>
            </a:r>
            <a:endParaRPr lang="en-US" altLang="zh-CN" sz="2400"/>
          </a:p>
          <a:p>
            <a:r>
              <a:rPr lang="en-US" altLang="zh-CN">
                <a:ea typeface="宋体"/>
                <a:cs typeface="Calibri"/>
              </a:rPr>
              <a:t>《</a:t>
            </a:r>
            <a:r>
              <a:rPr lang="en-US" altLang="zh-CN" err="1">
                <a:ea typeface="宋体"/>
                <a:cs typeface="Calibri"/>
              </a:rPr>
              <a:t>纽约公约》下有管辖权协助执行仲裁裁决书</a:t>
            </a:r>
            <a:endParaRPr lang="en-US" altLang="zh-CN">
              <a:ea typeface="宋体"/>
              <a:cs typeface="Calibri"/>
            </a:endParaRPr>
          </a:p>
          <a:p>
            <a:r>
              <a:rPr lang="zh-CN" altLang="en-US" sz="2400"/>
              <a:t>既没有资产也没有属人管辖权：特殊情况才会做“国际警察”</a:t>
            </a:r>
            <a:endParaRPr lang="en-US" altLang="zh-CN" sz="2400"/>
          </a:p>
          <a:p>
            <a:pPr marL="914400" lvl="1" indent="-457200">
              <a:buFont typeface="+mj-lt"/>
              <a:buAutoNum type="arabicPeriod"/>
            </a:pPr>
            <a:r>
              <a:rPr lang="zh-CN" altLang="en-US" sz="2200">
                <a:ea typeface="宋体"/>
              </a:rPr>
              <a:t>案情与英国有真实连接点（</a:t>
            </a:r>
            <a:r>
              <a:rPr lang="en-US" altLang="zh-CN" sz="2200">
                <a:ea typeface="宋体"/>
              </a:rPr>
              <a:t>connecting factors</a:t>
            </a:r>
            <a:r>
              <a:rPr lang="zh-CN" altLang="en-US" sz="2200">
                <a:ea typeface="宋体"/>
              </a:rPr>
              <a:t>）。</a:t>
            </a:r>
            <a:endParaRPr lang="en-US" altLang="zh-CN" sz="2200">
              <a:ea typeface="宋体"/>
            </a:endParaRPr>
          </a:p>
          <a:p>
            <a:pPr marL="914400" lvl="1" indent="-457200">
              <a:buFont typeface="+mj-lt"/>
              <a:buAutoNum type="arabicPeriod"/>
            </a:pPr>
            <a:r>
              <a:rPr lang="zh-CN" altLang="en-US" sz="2200"/>
              <a:t>行使长臂管辖权不会影响国际友好，现实中也能够对全球冻结令（加上第三方披露令、资产披露令或搜查令）强制执行。即使是英国法院无法强制被申请人本身也不妨碍可以强制对冻结令的执行。</a:t>
            </a:r>
            <a:endParaRPr lang="en-US" altLang="zh-CN" sz="2200"/>
          </a:p>
          <a:p>
            <a:pPr marL="914400" lvl="1" indent="-457200">
              <a:buFont typeface="+mj-lt"/>
              <a:buAutoNum type="arabicPeriod"/>
            </a:pPr>
            <a:r>
              <a:rPr lang="zh-CN" altLang="en-US" sz="2200"/>
              <a:t>各种其他因素让英国法院考虑是否公平与方便。例如对案件本就有管辖权的法院是否可以颁布类似命令，如果可以就会避免干预外国法院对案件的管理。又例如本有管辖权的法院已经拒绝颁布类似命令，英国法院就不应该再颁布全球冻结令等。</a:t>
            </a:r>
            <a:endParaRPr lang="en-US" altLang="zh-CN" sz="2200"/>
          </a:p>
          <a:p>
            <a:r>
              <a:rPr lang="zh-CN" altLang="en-US" sz="2400">
                <a:ea typeface="宋体"/>
              </a:rPr>
              <a:t>涉及国际欺诈</a:t>
            </a:r>
            <a:r>
              <a:rPr lang="zh-CN" altLang="en-US">
                <a:ea typeface="宋体"/>
              </a:rPr>
              <a:t>与贪污受贿案件</a:t>
            </a:r>
            <a:r>
              <a:rPr lang="zh-CN" altLang="en-US" sz="2400">
                <a:ea typeface="宋体"/>
              </a:rPr>
              <a:t>，英国法院更倾向于颁布冻结令，避免在国际社会上存在“黑洞”让罪犯可以逃脱惩罚</a:t>
            </a:r>
            <a:r>
              <a:rPr lang="zh-CN" altLang="en-US">
                <a:ea typeface="宋体"/>
              </a:rPr>
              <a:t>，所以只要苦主了解游戏规则，来路不正的钱其实是无处可逃的</a:t>
            </a:r>
            <a:r>
              <a:rPr lang="zh-CN" altLang="en-US" sz="2400">
                <a:ea typeface="宋体"/>
              </a:rPr>
              <a:t>：</a:t>
            </a:r>
            <a:r>
              <a:rPr lang="en-GB" altLang="zh-CN" sz="2400" u="sng">
                <a:ea typeface="宋体"/>
              </a:rPr>
              <a:t>Republic of Haiti v. Duvalier</a:t>
            </a:r>
            <a:r>
              <a:rPr lang="en-GB" altLang="zh-CN" sz="2400">
                <a:ea typeface="宋体"/>
              </a:rPr>
              <a:t> (1990) 1 QB 202</a:t>
            </a:r>
            <a:r>
              <a:rPr lang="zh-CN" altLang="en-US" sz="2400">
                <a:ea typeface="宋体"/>
              </a:rPr>
              <a:t>先例等</a:t>
            </a:r>
          </a:p>
          <a:p>
            <a:r>
              <a:rPr lang="zh-CN" altLang="en-US">
                <a:ea typeface="宋体"/>
                <a:cs typeface="Calibri"/>
              </a:rPr>
              <a:t>中国如果想建立国际金融中心，在这些方面的做法上也要向其他国际金融中心看齐。</a:t>
            </a:r>
          </a:p>
        </p:txBody>
      </p:sp>
    </p:spTree>
    <p:extLst>
      <p:ext uri="{BB962C8B-B14F-4D97-AF65-F5344CB8AC3E}">
        <p14:creationId xmlns:p14="http://schemas.microsoft.com/office/powerpoint/2010/main" val="2137199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4EF6D2D-8B5D-4196-AD9A-F67723EF152F}"/>
              </a:ext>
            </a:extLst>
          </p:cNvPr>
          <p:cNvSpPr>
            <a:spLocks noGrp="1"/>
          </p:cNvSpPr>
          <p:nvPr>
            <p:ph type="title"/>
          </p:nvPr>
        </p:nvSpPr>
        <p:spPr>
          <a:xfrm>
            <a:off x="609600" y="274637"/>
            <a:ext cx="11044687" cy="1163349"/>
          </a:xfrm>
        </p:spPr>
        <p:txBody>
          <a:bodyPr>
            <a:normAutofit/>
          </a:bodyPr>
          <a:lstStyle/>
          <a:p>
            <a:r>
              <a:rPr lang="zh-CN" altLang="en-US">
                <a:ea typeface="宋体"/>
              </a:rPr>
              <a:t>系统学习合同法、证据法与仲裁法的重要性</a:t>
            </a:r>
            <a:r>
              <a:rPr lang="en-US" altLang="zh-CN">
                <a:ea typeface="宋体"/>
              </a:rPr>
              <a:t>(2)</a:t>
            </a:r>
            <a:endParaRPr lang="en-US">
              <a:ea typeface="宋体"/>
            </a:endParaRPr>
          </a:p>
        </p:txBody>
      </p:sp>
      <p:sp>
        <p:nvSpPr>
          <p:cNvPr id="3" name="内容占位符 2">
            <a:extLst>
              <a:ext uri="{FF2B5EF4-FFF2-40B4-BE49-F238E27FC236}">
                <a16:creationId xmlns:a16="http://schemas.microsoft.com/office/drawing/2014/main" id="{E18D6D2B-1115-4A10-9764-7029303FE706}"/>
              </a:ext>
            </a:extLst>
          </p:cNvPr>
          <p:cNvSpPr>
            <a:spLocks noGrp="1"/>
          </p:cNvSpPr>
          <p:nvPr>
            <p:ph idx="1"/>
          </p:nvPr>
        </p:nvSpPr>
        <p:spPr>
          <a:xfrm>
            <a:off x="609599" y="1437987"/>
            <a:ext cx="10971213" cy="5334879"/>
          </a:xfrm>
        </p:spPr>
        <p:txBody>
          <a:bodyPr vert="horz" lIns="91440" tIns="45720" rIns="91440" bIns="45720" rtlCol="0" anchor="t">
            <a:normAutofit fontScale="92500"/>
          </a:bodyPr>
          <a:lstStyle/>
          <a:p>
            <a:pPr>
              <a:lnSpc>
                <a:spcPct val="110000"/>
              </a:lnSpc>
            </a:pPr>
            <a:r>
              <a:rPr lang="zh-CN" altLang="en-US" sz="2400">
                <a:ea typeface="宋体"/>
              </a:rPr>
              <a:t>英国合同法培养对</a:t>
            </a:r>
            <a:r>
              <a:rPr lang="zh-CN" altLang="en-US" sz="2400" b="1">
                <a:ea typeface="宋体"/>
              </a:rPr>
              <a:t>实体</a:t>
            </a:r>
            <a:r>
              <a:rPr lang="zh-CN" altLang="en-US" sz="2400">
                <a:ea typeface="宋体"/>
              </a:rPr>
              <a:t>问题（人与人之间的正式交往通常是合同关系，特别是商业上）有</a:t>
            </a:r>
            <a:r>
              <a:rPr lang="zh-CN" altLang="en-US" sz="2400" b="1">
                <a:ea typeface="宋体"/>
              </a:rPr>
              <a:t>全面、细致、合乎逻辑、</a:t>
            </a:r>
            <a:r>
              <a:rPr lang="zh-CN" altLang="en-US" b="1">
                <a:ea typeface="宋体"/>
              </a:rPr>
              <a:t>现实可行、客观是</a:t>
            </a:r>
            <a:r>
              <a:rPr lang="zh-CN" altLang="en-US" sz="2400" b="1">
                <a:ea typeface="宋体"/>
              </a:rPr>
              <a:t>合理的国际理解</a:t>
            </a:r>
            <a:r>
              <a:rPr lang="zh-CN" altLang="en-US" sz="2400">
                <a:ea typeface="宋体"/>
              </a:rPr>
              <a:t>。英国证据法培养对</a:t>
            </a:r>
            <a:r>
              <a:rPr lang="zh-CN" altLang="en-US" sz="2400" b="1">
                <a:ea typeface="宋体"/>
              </a:rPr>
              <a:t>判断事实真相、料事如神、捉摸人心的能力</a:t>
            </a:r>
            <a:r>
              <a:rPr lang="zh-CN" altLang="en-US" sz="2400">
                <a:ea typeface="宋体"/>
              </a:rPr>
              <a:t>。这套几百年发展起来的</a:t>
            </a:r>
            <a:r>
              <a:rPr lang="zh-CN" altLang="en-US">
                <a:ea typeface="宋体"/>
              </a:rPr>
              <a:t>游戏规则，二战与全球化后，已经是融合全球所有参与国际商贸的国家（即使是不同法系）的智慧与经验，可以称为是“</a:t>
            </a:r>
            <a:r>
              <a:rPr lang="zh-CN" altLang="en-US" b="1" u="sng">
                <a:ea typeface="宋体"/>
              </a:rPr>
              <a:t>国际通行的合同法</a:t>
            </a:r>
            <a:r>
              <a:rPr lang="zh-CN" altLang="en-US">
                <a:ea typeface="宋体"/>
              </a:rPr>
              <a:t>”。</a:t>
            </a:r>
            <a:endParaRPr lang="en-US" altLang="zh-CN" sz="2400">
              <a:ea typeface="宋体"/>
            </a:endParaRPr>
          </a:p>
          <a:p>
            <a:pPr>
              <a:lnSpc>
                <a:spcPct val="170000"/>
              </a:lnSpc>
            </a:pPr>
            <a:r>
              <a:rPr lang="zh-CN" altLang="en-US" sz="2400">
                <a:ea typeface="宋体"/>
              </a:rPr>
              <a:t>对事实的准确判断是与人生</a:t>
            </a:r>
            <a:r>
              <a:rPr lang="zh-CN" altLang="en-US">
                <a:ea typeface="宋体"/>
              </a:rPr>
              <a:t>、社会</a:t>
            </a:r>
            <a:r>
              <a:rPr lang="zh-CN" altLang="en-US" sz="2400">
                <a:ea typeface="宋体"/>
              </a:rPr>
              <a:t>息息相关</a:t>
            </a:r>
            <a:r>
              <a:rPr lang="zh-CN" altLang="en-US">
                <a:ea typeface="宋体"/>
              </a:rPr>
              <a:t>，特别是在国际商业更加重要</a:t>
            </a:r>
            <a:r>
              <a:rPr lang="zh-CN" altLang="en-US" sz="2400">
                <a:ea typeface="宋体"/>
              </a:rPr>
              <a:t>：</a:t>
            </a:r>
            <a:r>
              <a:rPr lang="zh-CN" altLang="en-US">
                <a:ea typeface="宋体"/>
              </a:rPr>
              <a:t> </a:t>
            </a:r>
            <a:endParaRPr lang="en-US" altLang="zh-CN" sz="2400"/>
          </a:p>
          <a:p>
            <a:pPr lvl="1">
              <a:lnSpc>
                <a:spcPct val="110000"/>
              </a:lnSpc>
              <a:buFont typeface="Arial" panose="020B0604020202020204" pitchFamily="34" charset="0"/>
              <a:buChar char="•"/>
            </a:pPr>
            <a:r>
              <a:rPr lang="zh-CN" altLang="en-US" sz="2400">
                <a:ea typeface="宋体"/>
              </a:rPr>
              <a:t>民事诉讼</a:t>
            </a:r>
            <a:r>
              <a:rPr lang="en-US" altLang="zh-CN" sz="2400">
                <a:ea typeface="宋体"/>
              </a:rPr>
              <a:t>/</a:t>
            </a:r>
            <a:r>
              <a:rPr lang="zh-CN" altLang="en-US" sz="2400">
                <a:ea typeface="宋体"/>
              </a:rPr>
              <a:t>仲裁是走证据程序，法院与仲裁的至关重要公共政策是根据证据找出事实真相，其他政策如不鼓励的非法获得证据都可放下。</a:t>
            </a:r>
            <a:endParaRPr lang="en-US" altLang="zh-CN" sz="2800"/>
          </a:p>
          <a:p>
            <a:pPr lvl="1">
              <a:lnSpc>
                <a:spcPct val="110000"/>
              </a:lnSpc>
              <a:buFont typeface="Arial" panose="020B0604020202020204" pitchFamily="34" charset="0"/>
              <a:buChar char="•"/>
            </a:pPr>
            <a:r>
              <a:rPr lang="zh-CN" altLang="en-US" sz="2400">
                <a:ea typeface="宋体"/>
              </a:rPr>
              <a:t>可以通过系统教育（无数先人累积的人生经验与反复的测试）去加速提升重要的判断力。</a:t>
            </a:r>
            <a:endParaRPr lang="en-US" altLang="zh-CN" sz="2400">
              <a:ea typeface="宋体"/>
            </a:endParaRPr>
          </a:p>
          <a:p>
            <a:pPr lvl="1">
              <a:lnSpc>
                <a:spcPct val="110000"/>
              </a:lnSpc>
              <a:buFont typeface="Arial" panose="020B0604020202020204" pitchFamily="34" charset="0"/>
              <a:buChar char="•"/>
            </a:pPr>
            <a:r>
              <a:rPr lang="zh-CN" altLang="en-US" sz="2400">
                <a:ea typeface="宋体"/>
              </a:rPr>
              <a:t>国际商业社会上人性复杂、难以捉摸与险恶，要有耐心，多看书多思考，增强判断能力，尽快成长起来，不要留在将来进了国际社会才通过上当慢慢学，“交学费”会承受不起上当的后果。</a:t>
            </a:r>
            <a:endParaRPr lang="en-US" altLang="zh-CN" sz="2400">
              <a:ea typeface="宋体"/>
            </a:endParaRPr>
          </a:p>
        </p:txBody>
      </p:sp>
    </p:spTree>
    <p:extLst>
      <p:ext uri="{BB962C8B-B14F-4D97-AF65-F5344CB8AC3E}">
        <p14:creationId xmlns:p14="http://schemas.microsoft.com/office/powerpoint/2010/main" val="23555751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434764-CF5E-4C4E-AD7C-BE47E1FCE7E8}"/>
              </a:ext>
            </a:extLst>
          </p:cNvPr>
          <p:cNvSpPr>
            <a:spLocks noGrp="1"/>
          </p:cNvSpPr>
          <p:nvPr>
            <p:ph type="title"/>
          </p:nvPr>
        </p:nvSpPr>
        <p:spPr/>
        <p:txBody>
          <a:bodyPr/>
          <a:lstStyle/>
          <a:p>
            <a:pPr algn="l"/>
            <a:r>
              <a:rPr lang="zh-CN" altLang="en-US">
                <a:ea typeface="宋体"/>
              </a:rPr>
              <a:t>手段四：向法院获得文件</a:t>
            </a:r>
            <a:endParaRPr lang="en-US">
              <a:ea typeface="宋体"/>
            </a:endParaRPr>
          </a:p>
        </p:txBody>
      </p:sp>
      <p:sp>
        <p:nvSpPr>
          <p:cNvPr id="3" name="内容占位符 2">
            <a:extLst>
              <a:ext uri="{FF2B5EF4-FFF2-40B4-BE49-F238E27FC236}">
                <a16:creationId xmlns:a16="http://schemas.microsoft.com/office/drawing/2014/main" id="{02CB7137-5629-40CB-AD36-9B3815B4B075}"/>
              </a:ext>
            </a:extLst>
          </p:cNvPr>
          <p:cNvSpPr>
            <a:spLocks noGrp="1"/>
          </p:cNvSpPr>
          <p:nvPr>
            <p:ph idx="1"/>
          </p:nvPr>
        </p:nvSpPr>
        <p:spPr>
          <a:xfrm>
            <a:off x="609599" y="1417638"/>
            <a:ext cx="10971213" cy="5011442"/>
          </a:xfrm>
        </p:spPr>
        <p:txBody>
          <a:bodyPr vert="horz" lIns="91440" tIns="45720" rIns="91440" bIns="45720" rtlCol="0" anchor="t">
            <a:normAutofit lnSpcReduction="10000"/>
          </a:bodyPr>
          <a:lstStyle/>
          <a:p>
            <a:r>
              <a:rPr lang="zh-CN" altLang="en-US" sz="2800">
                <a:ea typeface="宋体"/>
              </a:rPr>
              <a:t>公开审理（</a:t>
            </a:r>
            <a:r>
              <a:rPr lang="en-US" altLang="zh-CN" sz="2800">
                <a:ea typeface="宋体"/>
              </a:rPr>
              <a:t>open justice</a:t>
            </a:r>
            <a:r>
              <a:rPr lang="zh-CN" altLang="en-US" sz="2800">
                <a:ea typeface="宋体"/>
              </a:rPr>
              <a:t>）原则（以及其他公共利益）</a:t>
            </a:r>
            <a:endParaRPr lang="en-US" altLang="zh-CN" sz="2800">
              <a:ea typeface="宋体"/>
            </a:endParaRP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zh-CN" altLang="zh-CN" sz="2400">
                <a:ea typeface="宋体"/>
              </a:rPr>
              <a:t>公开</a:t>
            </a:r>
            <a:r>
              <a:rPr lang="zh-CN" altLang="en-US" sz="2400">
                <a:ea typeface="宋体"/>
              </a:rPr>
              <a:t>审理</a:t>
            </a:r>
            <a:r>
              <a:rPr lang="zh-CN" altLang="zh-CN" sz="2400">
                <a:ea typeface="宋体"/>
              </a:rPr>
              <a:t>与诉讼方限制非诉讼方获取信息的需求之间的平衡</a:t>
            </a:r>
            <a:r>
              <a:rPr lang="zh-CN" altLang="en-US" sz="2400">
                <a:ea typeface="宋体"/>
              </a:rPr>
              <a:t>：看有关的文件或信息是否会在公开审理时被读出来？如果会，就属于进入了公有领域（</a:t>
            </a:r>
            <a:r>
              <a:rPr lang="en-GB" altLang="zh-CN" sz="2400">
                <a:ea typeface="宋体"/>
              </a:rPr>
              <a:t>public domain</a:t>
            </a:r>
            <a:r>
              <a:rPr lang="zh-CN" altLang="en-GB" sz="2400">
                <a:ea typeface="宋体"/>
              </a:rPr>
              <a:t>）</a:t>
            </a:r>
            <a:endParaRPr lang="en-US" altLang="zh-CN" sz="2400">
              <a:ea typeface="宋体"/>
            </a:endParaRP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zh-CN" altLang="en-US" sz="2400"/>
              <a:t>法官的裁量权与披露条件</a:t>
            </a:r>
            <a:endParaRPr lang="en-US" altLang="zh-CN" sz="2400"/>
          </a:p>
          <a:p>
            <a:r>
              <a:rPr lang="zh-CN" altLang="en-US" sz="2800"/>
              <a:t>具体文件类型：</a:t>
            </a:r>
            <a:endParaRPr lang="en-US" altLang="zh-CN" sz="2800"/>
          </a:p>
          <a:p>
            <a:pPr marL="742950" lvl="1" indent="-285750" eaLnBrk="0" fontAlgn="base" hangingPunct="0">
              <a:spcAft>
                <a:spcPct val="0"/>
              </a:spcAft>
              <a:buClrTx/>
              <a:buSzTx/>
              <a:defRPr/>
            </a:pPr>
            <a:r>
              <a:rPr kumimoji="0" lang="zh-CN" altLang="en-US" sz="2400" b="0" i="0" u="none" strike="noStrike" kern="1200" cap="none" spc="0" normalizeH="0" baseline="0" noProof="0">
                <a:ln>
                  <a:noFill/>
                </a:ln>
                <a:solidFill>
                  <a:srgbClr val="000000"/>
                </a:solidFill>
                <a:effectLst/>
                <a:uLnTx/>
                <a:uFillTx/>
                <a:latin typeface="Calibri" panose="020F0502020204030204"/>
                <a:ea typeface="SimSun"/>
                <a:cs typeface="+mn-cs"/>
              </a:rPr>
              <a:t>双方文书请求；法院命令等</a:t>
            </a:r>
            <a:endParaRPr lang="en-US" altLang="zh-CN" sz="2400">
              <a:ea typeface="宋体"/>
            </a:endParaRPr>
          </a:p>
          <a:p>
            <a:pPr marL="742950" lvl="1" indent="-285750">
              <a:spcAft>
                <a:spcPct val="0"/>
              </a:spcAft>
              <a:buClrTx/>
              <a:buSzTx/>
              <a:defRPr/>
            </a:pPr>
            <a:r>
              <a:rPr lang="zh-CN" altLang="en-US" sz="2400">
                <a:ea typeface="宋体"/>
              </a:rPr>
              <a:t>争辩大纲</a:t>
            </a:r>
            <a:r>
              <a:rPr lang="en-US" altLang="zh-CN" sz="2400">
                <a:ea typeface="宋体"/>
              </a:rPr>
              <a:t>/</a:t>
            </a:r>
            <a:r>
              <a:rPr lang="zh-CN" altLang="en-US" sz="2400">
                <a:ea typeface="宋体"/>
              </a:rPr>
              <a:t>开庭陈词；</a:t>
            </a:r>
            <a:endParaRPr lang="en-US" altLang="zh-CN" sz="2400">
              <a:ea typeface="宋体"/>
            </a:endParaRPr>
          </a:p>
          <a:p>
            <a:pPr marL="742950" lvl="1" indent="-285750">
              <a:spcAft>
                <a:spcPct val="0"/>
              </a:spcAft>
              <a:buClrTx/>
              <a:buSzTx/>
              <a:defRPr/>
            </a:pPr>
            <a:r>
              <a:rPr lang="zh-CN" altLang="en-US" sz="2400">
                <a:ea typeface="宋体"/>
              </a:rPr>
              <a:t>证人证言（有倾向性与没有被交叉盘问，内容会涉及诽谤等侵权行为）；</a:t>
            </a:r>
            <a:endParaRPr lang="en-US" altLang="zh-CN" sz="2400">
              <a:ea typeface="宋体"/>
              <a:cs typeface="Calibri"/>
            </a:endParaRPr>
          </a:p>
          <a:p>
            <a:pPr marL="742950" lvl="1" indent="-285750">
              <a:spcAft>
                <a:spcPct val="0"/>
              </a:spcAft>
              <a:buClrTx/>
              <a:buSzTx/>
              <a:defRPr/>
            </a:pPr>
            <a:r>
              <a:rPr lang="zh-CN" altLang="en-US" sz="2400">
                <a:ea typeface="宋体"/>
              </a:rPr>
              <a:t>附件；</a:t>
            </a:r>
            <a:endParaRPr lang="en-US" altLang="zh-CN" sz="2400">
              <a:ea typeface="宋体"/>
            </a:endParaRPr>
          </a:p>
          <a:p>
            <a:pPr marL="742950" lvl="1" indent="-285750">
              <a:spcAft>
                <a:spcPct val="0"/>
              </a:spcAft>
              <a:buClrTx/>
              <a:buSzTx/>
              <a:defRPr/>
            </a:pPr>
            <a:r>
              <a:rPr lang="zh-CN" altLang="en-US" sz="2400">
                <a:ea typeface="宋体"/>
              </a:rPr>
              <a:t>开庭案卷（对隐私的保护与默示担保的Riddick原则） ；</a:t>
            </a:r>
            <a:endParaRPr lang="en-US" altLang="zh-CN" sz="2400">
              <a:ea typeface="宋体"/>
            </a:endParaRPr>
          </a:p>
          <a:p>
            <a:pPr marL="742950" marR="0" lvl="1" indent="-285750" algn="l" defTabSz="914400">
              <a:lnSpc>
                <a:spcPct val="100000"/>
              </a:lnSpc>
              <a:spcBef>
                <a:spcPct val="20000"/>
              </a:spcBef>
              <a:spcAft>
                <a:spcPct val="0"/>
              </a:spcAft>
              <a:buClrTx/>
              <a:buSzTx/>
              <a:buFont typeface="Arial" panose="020B0604020202020204" pitchFamily="34" charset="0"/>
              <a:buChar char="•"/>
              <a:tabLst/>
              <a:defRPr/>
            </a:pPr>
            <a:r>
              <a:rPr lang="zh-CN" altLang="en-US" sz="2400">
                <a:ea typeface="宋体"/>
              </a:rPr>
              <a:t>和解与汤姆林命令（</a:t>
            </a:r>
            <a:r>
              <a:rPr lang="en-GB" altLang="zh-CN" sz="2400">
                <a:ea typeface="宋体"/>
              </a:rPr>
              <a:t>Tomlin Order</a:t>
            </a:r>
            <a:r>
              <a:rPr lang="zh-CN" altLang="en-US" sz="2400">
                <a:ea typeface="宋体"/>
              </a:rPr>
              <a:t>）</a:t>
            </a:r>
            <a:endParaRPr lang="en-US" altLang="zh-CN" sz="2400">
              <a:ea typeface="宋体"/>
              <a:cs typeface="Calibri"/>
            </a:endParaRPr>
          </a:p>
        </p:txBody>
      </p:sp>
    </p:spTree>
    <p:extLst>
      <p:ext uri="{BB962C8B-B14F-4D97-AF65-F5344CB8AC3E}">
        <p14:creationId xmlns:p14="http://schemas.microsoft.com/office/powerpoint/2010/main" val="28082779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434764-CF5E-4C4E-AD7C-BE47E1FCE7E8}"/>
              </a:ext>
            </a:extLst>
          </p:cNvPr>
          <p:cNvSpPr>
            <a:spLocks noGrp="1"/>
          </p:cNvSpPr>
          <p:nvPr>
            <p:ph type="title"/>
          </p:nvPr>
        </p:nvSpPr>
        <p:spPr/>
        <p:txBody>
          <a:bodyPr/>
          <a:lstStyle/>
          <a:p>
            <a:pPr algn="l"/>
            <a:r>
              <a:rPr lang="zh-CN" altLang="en-US"/>
              <a:t>向法院获得文件（</a:t>
            </a:r>
            <a:r>
              <a:rPr lang="en-US" altLang="zh-CN"/>
              <a:t>2</a:t>
            </a:r>
            <a:r>
              <a:rPr lang="zh-CN" altLang="en-US"/>
              <a:t>）</a:t>
            </a:r>
            <a:endParaRPr lang="en-US"/>
          </a:p>
        </p:txBody>
      </p:sp>
      <p:sp>
        <p:nvSpPr>
          <p:cNvPr id="3" name="内容占位符 2">
            <a:extLst>
              <a:ext uri="{FF2B5EF4-FFF2-40B4-BE49-F238E27FC236}">
                <a16:creationId xmlns:a16="http://schemas.microsoft.com/office/drawing/2014/main" id="{02CB7137-5629-40CB-AD36-9B3815B4B075}"/>
              </a:ext>
            </a:extLst>
          </p:cNvPr>
          <p:cNvSpPr>
            <a:spLocks noGrp="1"/>
          </p:cNvSpPr>
          <p:nvPr>
            <p:ph idx="1"/>
          </p:nvPr>
        </p:nvSpPr>
        <p:spPr>
          <a:xfrm>
            <a:off x="609599" y="1417638"/>
            <a:ext cx="10971213" cy="5011442"/>
          </a:xfrm>
        </p:spPr>
        <p:txBody>
          <a:bodyPr vert="horz" lIns="91440" tIns="45720" rIns="91440" bIns="45720" rtlCol="0" anchor="t">
            <a:normAutofit lnSpcReduction="10000"/>
          </a:bodyPr>
          <a:lstStyle/>
          <a:p>
            <a:r>
              <a:rPr lang="zh-CN" altLang="en-US"/>
              <a:t>法院对机密性的保护措施，如：</a:t>
            </a:r>
            <a:endParaRPr lang="en-US" altLang="zh-CN"/>
          </a:p>
          <a:p>
            <a:pPr lvl="1">
              <a:buFont typeface="Arial" panose="020B0604020202020204" pitchFamily="34" charset="0"/>
              <a:buChar char="•"/>
            </a:pPr>
            <a:r>
              <a:rPr lang="zh-CN" altLang="en-US" sz="2400"/>
              <a:t>内庭不公开审理</a:t>
            </a:r>
            <a:endParaRPr lang="en-US" altLang="zh-CN" sz="2400"/>
          </a:p>
          <a:p>
            <a:pPr lvl="1">
              <a:buFont typeface="Arial" panose="020B0604020202020204" pitchFamily="34" charset="0"/>
              <a:buChar char="•"/>
            </a:pPr>
            <a:r>
              <a:rPr lang="zh-CN" altLang="en-US" sz="2400">
                <a:ea typeface="宋体"/>
              </a:rPr>
              <a:t>机密会（</a:t>
            </a:r>
            <a:r>
              <a:rPr lang="en-US" altLang="zh-CN" sz="2400">
                <a:ea typeface="宋体"/>
              </a:rPr>
              <a:t>confidential club</a:t>
            </a:r>
            <a:r>
              <a:rPr lang="zh-CN" altLang="en-US" sz="2400">
                <a:ea typeface="宋体"/>
              </a:rPr>
              <a:t>）或</a:t>
            </a:r>
            <a:r>
              <a:rPr lang="en-US" altLang="zh-CN" sz="2400">
                <a:ea typeface="宋体"/>
              </a:rPr>
              <a:t>AEO</a:t>
            </a:r>
            <a:r>
              <a:rPr lang="zh-CN" altLang="en-US" sz="2400">
                <a:ea typeface="宋体"/>
              </a:rPr>
              <a:t>（</a:t>
            </a:r>
            <a:r>
              <a:rPr lang="en-GB" altLang="zh-CN" sz="2400">
                <a:ea typeface="宋体"/>
              </a:rPr>
              <a:t>Attorneys’ Eyes Only</a:t>
            </a:r>
            <a:r>
              <a:rPr lang="zh-CN" altLang="en-US" sz="2400">
                <a:ea typeface="宋体"/>
              </a:rPr>
              <a:t>）</a:t>
            </a:r>
            <a:endParaRPr lang="en-US" altLang="zh-CN" sz="2400">
              <a:ea typeface="宋体"/>
            </a:endParaRPr>
          </a:p>
          <a:p>
            <a:pPr lvl="1">
              <a:buFont typeface="Arial" panose="020B0604020202020204" pitchFamily="34" charset="0"/>
              <a:buChar char="•"/>
            </a:pPr>
            <a:r>
              <a:rPr lang="zh-CN" altLang="en-US" sz="2400"/>
              <a:t>文件披露与公布判决前遮盖部分内容</a:t>
            </a:r>
            <a:endParaRPr lang="en-US" altLang="zh-CN" sz="2400"/>
          </a:p>
          <a:p>
            <a:pPr lvl="1">
              <a:buFont typeface="Arial" panose="020B0604020202020204" pitchFamily="34" charset="0"/>
              <a:buChar char="•"/>
            </a:pPr>
            <a:r>
              <a:rPr lang="zh-CN" altLang="en-US" sz="2400"/>
              <a:t>披露给第三方有严格规定与要求向法院签署保证</a:t>
            </a:r>
            <a:endParaRPr lang="en-US" altLang="zh-CN" sz="2400"/>
          </a:p>
          <a:p>
            <a:pPr lvl="1">
              <a:buFont typeface="Arial" panose="020B0604020202020204" pitchFamily="34" charset="0"/>
              <a:buChar char="•"/>
            </a:pPr>
            <a:endParaRPr lang="en-US" altLang="zh-CN" sz="2400"/>
          </a:p>
          <a:p>
            <a:pPr algn="just"/>
            <a:r>
              <a:rPr lang="zh-CN" altLang="en-US">
                <a:ea typeface="宋体"/>
              </a:rPr>
              <a:t>仲裁的机密性与相对优越性，但对涉及欺诈/欺骗案件会是法院公开审理更为优越：见《Arbitration Act 1950》之s.24(2)的规定。早在</a:t>
            </a:r>
            <a:r>
              <a:rPr lang="zh-CN" altLang="en-US" u="sng">
                <a:ea typeface="宋体"/>
              </a:rPr>
              <a:t>Permavox Ltd v. Royal Exchange Assurance</a:t>
            </a:r>
            <a:r>
              <a:rPr lang="zh-CN" altLang="en-US">
                <a:ea typeface="宋体"/>
              </a:rPr>
              <a:t> (1939) 64 Ll.L.Rep 145先例就说：“</a:t>
            </a:r>
            <a:r>
              <a:rPr lang="zh-CN" altLang="en-US" i="1">
                <a:ea typeface="宋体"/>
              </a:rPr>
              <a:t>fraud should be tried in open court and in the light of day.</a:t>
            </a:r>
            <a:r>
              <a:rPr lang="zh-CN" altLang="en-US">
                <a:ea typeface="宋体"/>
              </a:rPr>
              <a:t>”</a:t>
            </a:r>
            <a:endParaRPr lang="zh-CN" altLang="en-US">
              <a:ea typeface="宋体"/>
              <a:cs typeface="Calibri"/>
            </a:endParaRPr>
          </a:p>
          <a:p>
            <a:endParaRPr lang="en-US" altLang="zh-CN" sz="2400">
              <a:ea typeface="宋体" panose="02010600030101010101" pitchFamily="2" charset="-122"/>
              <a:cs typeface="Calibri"/>
            </a:endParaRPr>
          </a:p>
          <a:p>
            <a:pPr marL="0" indent="0">
              <a:buNone/>
            </a:pPr>
            <a:r>
              <a:rPr lang="zh-CN" altLang="en-US" sz="2400">
                <a:ea typeface="宋体"/>
              </a:rPr>
              <a:t>（</a:t>
            </a:r>
            <a:r>
              <a:rPr lang="en-US" altLang="zh-CN" sz="2400">
                <a:ea typeface="宋体"/>
              </a:rPr>
              <a:t>《</a:t>
            </a:r>
            <a:r>
              <a:rPr lang="zh-CN" altLang="en-US" sz="2400">
                <a:ea typeface="宋体"/>
              </a:rPr>
              <a:t>证据法上</a:t>
            </a:r>
            <a:r>
              <a:rPr lang="en-US" altLang="zh-CN" sz="2400">
                <a:ea typeface="宋体"/>
              </a:rPr>
              <a:t>》</a:t>
            </a:r>
            <a:r>
              <a:rPr lang="zh-CN" altLang="en-US" sz="2400">
                <a:ea typeface="宋体"/>
              </a:rPr>
              <a:t>第四章之</a:t>
            </a:r>
            <a:r>
              <a:rPr lang="en-US" altLang="zh-CN" sz="2400">
                <a:ea typeface="宋体"/>
              </a:rPr>
              <a:t>1</a:t>
            </a:r>
            <a:r>
              <a:rPr lang="zh-CN" altLang="en-US" sz="2400">
                <a:ea typeface="宋体"/>
              </a:rPr>
              <a:t>段）</a:t>
            </a:r>
            <a:endParaRPr lang="en-US">
              <a:ea typeface="宋体"/>
            </a:endParaRPr>
          </a:p>
        </p:txBody>
      </p:sp>
    </p:spTree>
    <p:extLst>
      <p:ext uri="{BB962C8B-B14F-4D97-AF65-F5344CB8AC3E}">
        <p14:creationId xmlns:p14="http://schemas.microsoft.com/office/powerpoint/2010/main" val="26666296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079FF5-6779-4654-80D9-E1306F863361}"/>
              </a:ext>
            </a:extLst>
          </p:cNvPr>
          <p:cNvSpPr>
            <a:spLocks noGrp="1"/>
          </p:cNvSpPr>
          <p:nvPr>
            <p:ph type="title"/>
          </p:nvPr>
        </p:nvSpPr>
        <p:spPr/>
        <p:txBody>
          <a:bodyPr/>
          <a:lstStyle/>
          <a:p>
            <a:pPr algn="l"/>
            <a:r>
              <a:rPr lang="zh-CN" altLang="zh-CN">
                <a:ea typeface="宋体"/>
              </a:rPr>
              <a:t>手段五：通过《海牙取证公约》取证</a:t>
            </a:r>
            <a:endParaRPr lang="en-US">
              <a:ea typeface="宋体"/>
            </a:endParaRPr>
          </a:p>
        </p:txBody>
      </p:sp>
      <p:sp>
        <p:nvSpPr>
          <p:cNvPr id="3" name="内容占位符 2">
            <a:extLst>
              <a:ext uri="{FF2B5EF4-FFF2-40B4-BE49-F238E27FC236}">
                <a16:creationId xmlns:a16="http://schemas.microsoft.com/office/drawing/2014/main" id="{E83314A9-DE9D-4CBB-95A4-81035DD0392C}"/>
              </a:ext>
            </a:extLst>
          </p:cNvPr>
          <p:cNvSpPr>
            <a:spLocks noGrp="1"/>
          </p:cNvSpPr>
          <p:nvPr>
            <p:ph idx="1"/>
          </p:nvPr>
        </p:nvSpPr>
        <p:spPr>
          <a:xfrm>
            <a:off x="609599" y="1417638"/>
            <a:ext cx="10971213" cy="5342616"/>
          </a:xfrm>
        </p:spPr>
        <p:txBody>
          <a:bodyPr vert="horz" lIns="91440" tIns="45720" rIns="91440" bIns="45720" rtlCol="0" anchor="t">
            <a:normAutofit/>
          </a:bodyPr>
          <a:lstStyle/>
          <a:p>
            <a:r>
              <a:rPr lang="en-US" altLang="zh-CN" sz="2400">
                <a:ea typeface="宋体"/>
              </a:rPr>
              <a:t>1970</a:t>
            </a:r>
            <a:r>
              <a:rPr lang="zh-CN" altLang="zh-CN" sz="2400">
                <a:ea typeface="宋体"/>
              </a:rPr>
              <a:t>年《关于从国外调取民事或商事证据的海牙公约（</a:t>
            </a:r>
            <a:r>
              <a:rPr lang="en-US" altLang="zh-CN" sz="2400">
                <a:ea typeface="宋体"/>
              </a:rPr>
              <a:t>Hague Convention on the Taking of Evidence Abroad in Civil or Commercial Matters</a:t>
            </a:r>
            <a:r>
              <a:rPr lang="zh-CN" altLang="zh-CN" sz="2400">
                <a:ea typeface="宋体"/>
              </a:rPr>
              <a:t>）》（简称《海牙</a:t>
            </a:r>
            <a:r>
              <a:rPr lang="zh-CN" altLang="zh-CN">
                <a:ea typeface="宋体"/>
              </a:rPr>
              <a:t>取证</a:t>
            </a:r>
            <a:r>
              <a:rPr lang="zh-CN" altLang="zh-CN" sz="2400">
                <a:ea typeface="宋体"/>
              </a:rPr>
              <a:t>公约》）</a:t>
            </a:r>
            <a:endParaRPr lang="en-US" altLang="zh-CN" sz="2400">
              <a:ea typeface="宋体"/>
            </a:endParaRPr>
          </a:p>
          <a:p>
            <a:pPr lvl="1">
              <a:buFont typeface="Arial" panose="020B0604020202020204" pitchFamily="34" charset="0"/>
              <a:buChar char="•"/>
            </a:pPr>
            <a:r>
              <a:rPr lang="en-US" altLang="zh-CN" sz="2200">
                <a:ea typeface="宋体"/>
              </a:rPr>
              <a:t>63</a:t>
            </a:r>
            <a:r>
              <a:rPr lang="zh-CN" altLang="en-US" sz="2200">
                <a:ea typeface="宋体"/>
              </a:rPr>
              <a:t>个签约国家（包括中国）；</a:t>
            </a:r>
            <a:endParaRPr lang="en-US" altLang="zh-CN" sz="2200">
              <a:ea typeface="宋体"/>
            </a:endParaRPr>
          </a:p>
          <a:p>
            <a:pPr lvl="1" algn="just">
              <a:buFont typeface="Arial" panose="020B0604020202020204" pitchFamily="34" charset="0"/>
              <a:buChar char="•"/>
            </a:pPr>
            <a:r>
              <a:rPr lang="zh-CN" altLang="en-US" sz="2200">
                <a:ea typeface="宋体"/>
              </a:rPr>
              <a:t>第一章针对一个签约国审理案件的国家法院向外国签约国正式提出协助取证的要求，强制在它管辖内的人士提供与披露文件，或提供口供书（</a:t>
            </a:r>
            <a:r>
              <a:rPr lang="en-US" altLang="zh-CN" sz="2200">
                <a:ea typeface="宋体"/>
              </a:rPr>
              <a:t>deposition</a:t>
            </a:r>
            <a:r>
              <a:rPr lang="zh-CN" altLang="en-US" sz="2200">
                <a:ea typeface="宋体"/>
              </a:rPr>
              <a:t>），或答复质询（</a:t>
            </a:r>
            <a:r>
              <a:rPr lang="en-US" altLang="zh-CN" sz="2200">
                <a:ea typeface="宋体"/>
              </a:rPr>
              <a:t>interrogatories</a:t>
            </a:r>
            <a:r>
              <a:rPr lang="zh-CN" altLang="en-US" sz="2200">
                <a:ea typeface="宋体"/>
              </a:rPr>
              <a:t>）。每一签约国应指定一个中央机关（</a:t>
            </a:r>
            <a:r>
              <a:rPr lang="en-US" altLang="zh-CN" sz="2200">
                <a:ea typeface="宋体"/>
              </a:rPr>
              <a:t>central authority</a:t>
            </a:r>
            <a:r>
              <a:rPr lang="zh-CN" altLang="en-US" sz="2200">
                <a:ea typeface="宋体"/>
              </a:rPr>
              <a:t>）负责接收来自另一签约国司法机关的请求书</a:t>
            </a:r>
            <a:r>
              <a:rPr lang="en-US" altLang="zh-CN" sz="2200">
                <a:ea typeface="宋体"/>
              </a:rPr>
              <a:t>/</a:t>
            </a:r>
            <a:r>
              <a:rPr lang="zh-CN" altLang="en-US" sz="2200">
                <a:ea typeface="宋体"/>
              </a:rPr>
              <a:t>嘱托书（</a:t>
            </a:r>
            <a:r>
              <a:rPr lang="en-US" altLang="zh-CN" sz="2200">
                <a:ea typeface="宋体"/>
              </a:rPr>
              <a:t>Letters of Request</a:t>
            </a:r>
            <a:r>
              <a:rPr lang="zh-CN" altLang="en-US" sz="2200">
                <a:ea typeface="宋体"/>
              </a:rPr>
              <a:t>），并将其转交给执行请求的主管机关。</a:t>
            </a:r>
            <a:endParaRPr lang="en-US" altLang="zh-CN" sz="2200">
              <a:ea typeface="宋体"/>
            </a:endParaRPr>
          </a:p>
          <a:p>
            <a:pPr lvl="1">
              <a:buFont typeface="Arial" panose="020B0604020202020204" pitchFamily="34" charset="0"/>
              <a:buChar char="•"/>
            </a:pPr>
            <a:r>
              <a:rPr lang="zh-CN" altLang="en-US" sz="2200"/>
              <a:t>第二章针对一个签约国通过大使馆、领事或私人在另一签约国取证，后者的法院不必直接参与。</a:t>
            </a:r>
            <a:endParaRPr lang="en-US" altLang="zh-CN" sz="2200"/>
          </a:p>
          <a:p>
            <a:pPr lvl="1">
              <a:buFont typeface="Arial" panose="020B0604020202020204" pitchFamily="34" charset="0"/>
              <a:buChar char="•"/>
            </a:pPr>
            <a:endParaRPr lang="en-US" altLang="zh-CN" sz="2000"/>
          </a:p>
          <a:p>
            <a:r>
              <a:rPr lang="zh-CN" altLang="en-US" sz="2400">
                <a:ea typeface="宋体"/>
              </a:rPr>
              <a:t>不适用在国际仲裁；</a:t>
            </a:r>
            <a:r>
              <a:rPr lang="en-US" altLang="zh-CN" sz="2400">
                <a:ea typeface="宋体"/>
              </a:rPr>
              <a:t>1985</a:t>
            </a:r>
            <a:r>
              <a:rPr lang="zh-CN" altLang="en-US" sz="2400">
                <a:ea typeface="宋体"/>
              </a:rPr>
              <a:t>年曾在</a:t>
            </a:r>
            <a:r>
              <a:rPr lang="en-GB" altLang="zh-CN" sz="2400">
                <a:ea typeface="宋体"/>
              </a:rPr>
              <a:t>Hague Conference on Private International Law</a:t>
            </a:r>
            <a:r>
              <a:rPr lang="zh-CN" altLang="en-US" sz="2400">
                <a:ea typeface="宋体"/>
              </a:rPr>
              <a:t>讨论过，但不了了之。</a:t>
            </a:r>
            <a:endParaRPr lang="en-US" altLang="zh-CN" sz="2400">
              <a:ea typeface="宋体"/>
            </a:endParaRPr>
          </a:p>
        </p:txBody>
      </p:sp>
    </p:spTree>
    <p:extLst>
      <p:ext uri="{BB962C8B-B14F-4D97-AF65-F5344CB8AC3E}">
        <p14:creationId xmlns:p14="http://schemas.microsoft.com/office/powerpoint/2010/main" val="22858441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079FF5-6779-4654-80D9-E1306F863361}"/>
              </a:ext>
            </a:extLst>
          </p:cNvPr>
          <p:cNvSpPr>
            <a:spLocks noGrp="1"/>
          </p:cNvSpPr>
          <p:nvPr>
            <p:ph type="title"/>
          </p:nvPr>
        </p:nvSpPr>
        <p:spPr/>
        <p:txBody>
          <a:bodyPr/>
          <a:lstStyle/>
          <a:p>
            <a:pPr algn="l"/>
            <a:r>
              <a:rPr lang="zh-CN" altLang="en-US">
                <a:ea typeface="宋体"/>
                <a:cs typeface="Calibri"/>
              </a:rPr>
              <a:t>手段六：通过美国法院取证</a:t>
            </a:r>
          </a:p>
        </p:txBody>
      </p:sp>
      <p:sp>
        <p:nvSpPr>
          <p:cNvPr id="3" name="内容占位符 2">
            <a:extLst>
              <a:ext uri="{FF2B5EF4-FFF2-40B4-BE49-F238E27FC236}">
                <a16:creationId xmlns:a16="http://schemas.microsoft.com/office/drawing/2014/main" id="{E83314A9-DE9D-4CBB-95A4-81035DD0392C}"/>
              </a:ext>
            </a:extLst>
          </p:cNvPr>
          <p:cNvSpPr>
            <a:spLocks noGrp="1"/>
          </p:cNvSpPr>
          <p:nvPr>
            <p:ph idx="1"/>
          </p:nvPr>
        </p:nvSpPr>
        <p:spPr/>
        <p:txBody>
          <a:bodyPr vert="horz" lIns="91440" tIns="45720" rIns="91440" bIns="45720" rtlCol="0" anchor="t">
            <a:normAutofit fontScale="92500" lnSpcReduction="10000"/>
          </a:bodyPr>
          <a:lstStyle/>
          <a:p>
            <a:pPr algn="just"/>
            <a:r>
              <a:rPr lang="zh-CN" altLang="en-US" sz="2600" b="1">
                <a:ea typeface="宋体"/>
              </a:rPr>
              <a:t>美国的做法</a:t>
            </a:r>
            <a:r>
              <a:rPr lang="zh-CN" altLang="en-US" sz="2400">
                <a:ea typeface="宋体"/>
              </a:rPr>
              <a:t>：</a:t>
            </a:r>
            <a:r>
              <a:rPr lang="zh-CN" altLang="zh-CN" sz="2400">
                <a:ea typeface="宋体"/>
              </a:rPr>
              <a:t>《</a:t>
            </a:r>
            <a:r>
              <a:rPr lang="en-US" altLang="zh-CN" sz="2400">
                <a:ea typeface="宋体"/>
              </a:rPr>
              <a:t>US Code</a:t>
            </a:r>
            <a:r>
              <a:rPr lang="zh-CN" altLang="zh-CN" sz="2400">
                <a:ea typeface="宋体"/>
              </a:rPr>
              <a:t>》</a:t>
            </a:r>
            <a:r>
              <a:rPr lang="en-US" altLang="zh-CN" sz="2400">
                <a:ea typeface="宋体"/>
              </a:rPr>
              <a:t>Title 28, s.1782</a:t>
            </a:r>
            <a:r>
              <a:rPr lang="zh-CN" altLang="zh-CN" sz="2400">
                <a:ea typeface="宋体"/>
              </a:rPr>
              <a:t>的联邦立法（</a:t>
            </a:r>
            <a:r>
              <a:rPr lang="en-US" altLang="zh-CN" sz="2400">
                <a:ea typeface="宋体"/>
              </a:rPr>
              <a:t>Federal Statute</a:t>
            </a:r>
            <a:r>
              <a:rPr lang="zh-CN" altLang="zh-CN" sz="2400">
                <a:ea typeface="宋体"/>
              </a:rPr>
              <a:t>）</a:t>
            </a:r>
            <a:r>
              <a:rPr lang="zh-CN" altLang="en-US">
                <a:ea typeface="宋体"/>
              </a:rPr>
              <a:t>：“</a:t>
            </a:r>
            <a:r>
              <a:rPr lang="en-US" altLang="zh-Hans-HK" sz="2100" i="1">
                <a:ea typeface="宋体"/>
              </a:rPr>
              <a:t>The district court of the district in which a person resides or is found may order him to give his testimony or statement or to produce a document or other thing for use in a proceeding in a foreign or international tribunal</a:t>
            </a:r>
            <a:r>
              <a:rPr lang="en-HK" altLang="zh-CN">
                <a:ea typeface="宋体"/>
              </a:rPr>
              <a:t>”</a:t>
            </a:r>
            <a:r>
              <a:rPr lang="en-US" altLang="zh-Hans-HK" b="0" i="0">
                <a:solidFill>
                  <a:srgbClr val="212529"/>
                </a:solidFill>
                <a:effectLst/>
                <a:latin typeface="Montserrat" panose="00000500000000000000" pitchFamily="2" charset="0"/>
              </a:rPr>
              <a:t> </a:t>
            </a:r>
            <a:endParaRPr lang="en-US" altLang="zh-CN" sz="2400">
              <a:ea typeface="宋体"/>
            </a:endParaRPr>
          </a:p>
          <a:p>
            <a:pPr lvl="1">
              <a:buFont typeface="Arial" panose="020B0604020202020204" pitchFamily="34" charset="0"/>
              <a:buChar char="•"/>
            </a:pPr>
            <a:r>
              <a:rPr lang="zh-CN" altLang="zh-CN" sz="2200"/>
              <a:t>美国协助外国法院在美国取证</a:t>
            </a:r>
            <a:r>
              <a:rPr lang="zh-CN" altLang="en-US" sz="2200"/>
              <a:t>的原因；</a:t>
            </a:r>
            <a:endParaRPr lang="en-US" altLang="zh-CN" sz="2200"/>
          </a:p>
          <a:p>
            <a:pPr lvl="1">
              <a:buFont typeface="Arial" panose="020B0604020202020204" pitchFamily="34" charset="0"/>
              <a:buChar char="•"/>
            </a:pPr>
            <a:r>
              <a:rPr lang="zh-CN" altLang="en-US" sz="2200">
                <a:ea typeface="宋体"/>
              </a:rPr>
              <a:t>没有获得外国法律的对等地位而导致对美国法人</a:t>
            </a:r>
            <a:r>
              <a:rPr lang="en-US" altLang="zh-CN" sz="2200">
                <a:ea typeface="宋体"/>
              </a:rPr>
              <a:t>/</a:t>
            </a:r>
            <a:r>
              <a:rPr lang="zh-CN" altLang="en-US" sz="2200">
                <a:ea typeface="宋体"/>
              </a:rPr>
              <a:t>自然人不利的不满；</a:t>
            </a:r>
            <a:endParaRPr lang="en-US" altLang="zh-CN" sz="2200">
              <a:ea typeface="宋体"/>
            </a:endParaRPr>
          </a:p>
          <a:p>
            <a:pPr lvl="1" algn="just">
              <a:buFont typeface="Arial" panose="020B0604020202020204" pitchFamily="34" charset="0"/>
              <a:buChar char="•"/>
            </a:pPr>
            <a:r>
              <a:rPr lang="zh-CN" altLang="en-US" sz="2200">
                <a:ea typeface="宋体"/>
              </a:rPr>
              <a:t>对外国仲裁机构成立的仲裁庭是否适用立法的“</a:t>
            </a:r>
            <a:r>
              <a:rPr lang="en-GB" altLang="zh-CN" sz="2200">
                <a:ea typeface="宋体"/>
              </a:rPr>
              <a:t>the tribunal</a:t>
            </a:r>
            <a:r>
              <a:rPr lang="zh-CN" altLang="en-US" sz="2200">
                <a:ea typeface="宋体"/>
              </a:rPr>
              <a:t>”不同看法与矛盾判例，上诉庭的第二、第五与第七巡回法院认为不包括仲裁庭，而第四与第六巡回法院则认为包括仲裁庭；</a:t>
            </a:r>
            <a:endParaRPr lang="en-US" altLang="zh-CN" sz="2200">
              <a:ea typeface="宋体"/>
            </a:endParaRPr>
          </a:p>
          <a:p>
            <a:pPr lvl="1"/>
            <a:r>
              <a:rPr lang="zh-CN" altLang="en-US" sz="2200">
                <a:ea typeface="宋体"/>
              </a:rPr>
              <a:t>涉及贸仲仲裁的两个判决：</a:t>
            </a:r>
            <a:r>
              <a:rPr lang="en-US" altLang="zh-CN" sz="2200" u="sng">
                <a:ea typeface="宋体"/>
              </a:rPr>
              <a:t>In re Application of </a:t>
            </a:r>
            <a:r>
              <a:rPr lang="en-US" altLang="zh-CN" sz="2200" u="sng" err="1">
                <a:ea typeface="宋体"/>
              </a:rPr>
              <a:t>Hanwei</a:t>
            </a:r>
            <a:r>
              <a:rPr lang="en-US" altLang="zh-CN" sz="2200" u="sng">
                <a:ea typeface="宋体"/>
              </a:rPr>
              <a:t> Guo</a:t>
            </a:r>
            <a:r>
              <a:rPr lang="en-US" altLang="zh-CN" sz="2200">
                <a:ea typeface="宋体"/>
              </a:rPr>
              <a:t>, 2019 WL 917076 (SDNY, Feb 25, 2019)</a:t>
            </a:r>
            <a:r>
              <a:rPr lang="zh-CN" altLang="en-US" sz="2200">
                <a:ea typeface="宋体"/>
              </a:rPr>
              <a:t>；</a:t>
            </a:r>
            <a:r>
              <a:rPr lang="en-US" altLang="zh-CN" sz="2200" u="sng">
                <a:ea typeface="宋体"/>
              </a:rPr>
              <a:t>HRC-Hainan Holding Company LLC v. Hu</a:t>
            </a:r>
            <a:r>
              <a:rPr lang="en-US" altLang="zh-CN" sz="2200">
                <a:ea typeface="宋体"/>
              </a:rPr>
              <a:t>, 19-MC-80277, 2020 US </a:t>
            </a:r>
            <a:r>
              <a:rPr lang="en-US" altLang="zh-CN" sz="2200" err="1">
                <a:ea typeface="宋体"/>
              </a:rPr>
              <a:t>Dist</a:t>
            </a:r>
            <a:r>
              <a:rPr lang="en-US" altLang="zh-CN" sz="2200">
                <a:ea typeface="宋体"/>
              </a:rPr>
              <a:t> LEXIS 32125 (ND Cal, Feb 25, 2020)</a:t>
            </a:r>
            <a:endParaRPr lang="en-US" altLang="zh-CN" sz="2200">
              <a:ea typeface="宋体"/>
              <a:cs typeface="Calibri"/>
            </a:endParaRPr>
          </a:p>
          <a:p>
            <a:pPr lvl="1"/>
            <a:r>
              <a:rPr lang="zh-CN" altLang="en-US" sz="2200">
                <a:ea typeface="宋体"/>
              </a:rPr>
              <a:t>最高院在</a:t>
            </a:r>
            <a:r>
              <a:rPr lang="en-HK" altLang="zh-CN" sz="2200" u="sng">
                <a:ea typeface="宋体"/>
              </a:rPr>
              <a:t>ZF Automotive US, Inc. v. </a:t>
            </a:r>
            <a:r>
              <a:rPr lang="en-HK" altLang="zh-CN" sz="2200" u="sng" err="1">
                <a:ea typeface="宋体"/>
              </a:rPr>
              <a:t>Luxshare</a:t>
            </a:r>
            <a:r>
              <a:rPr lang="en-HK" altLang="zh-CN" sz="2200" u="sng">
                <a:ea typeface="宋体"/>
              </a:rPr>
              <a:t>, Ltd</a:t>
            </a:r>
            <a:r>
              <a:rPr lang="en-HK" altLang="zh-CN" sz="2200">
                <a:ea typeface="宋体"/>
              </a:rPr>
              <a:t>., 21-401, 2022 WL 2111355 (U.S. June 13, 2022)判</a:t>
            </a:r>
            <a:r>
              <a:rPr lang="zh-CN" altLang="en-US" sz="2200">
                <a:ea typeface="宋体"/>
              </a:rPr>
              <a:t>只有政府或政府间裁判机构才构成</a:t>
            </a:r>
            <a:r>
              <a:rPr lang="en-HK" altLang="zh-CN" sz="2200">
                <a:ea typeface="宋体"/>
              </a:rPr>
              <a:t>s.1782</a:t>
            </a:r>
            <a:r>
              <a:rPr lang="zh-CN" altLang="en-US" sz="2200">
                <a:ea typeface="宋体"/>
              </a:rPr>
              <a:t>规定的“</a:t>
            </a:r>
            <a:r>
              <a:rPr lang="en-HK" altLang="zh-CN" sz="2200">
                <a:ea typeface="宋体"/>
              </a:rPr>
              <a:t>tribunal”, s.1782</a:t>
            </a:r>
            <a:r>
              <a:rPr lang="zh-CN" altLang="en-US" sz="2200">
                <a:ea typeface="宋体"/>
              </a:rPr>
              <a:t>不适用于国际商事仲裁或</a:t>
            </a:r>
            <a:r>
              <a:rPr lang="en-HK" altLang="zh-CN" sz="2200">
                <a:ea typeface="宋体"/>
              </a:rPr>
              <a:t>UNCITRAL</a:t>
            </a:r>
            <a:r>
              <a:rPr lang="zh-CN" altLang="en-US" sz="2200">
                <a:ea typeface="宋体"/>
              </a:rPr>
              <a:t>的投资人对国家仲裁。</a:t>
            </a:r>
          </a:p>
          <a:p>
            <a:pPr lvl="1"/>
            <a:r>
              <a:rPr lang="zh-CN" altLang="en-US" sz="2200">
                <a:ea typeface="宋体"/>
              </a:rPr>
              <a:t>在美国取证的大门收窄了很多，但仍有纽约州法律（</a:t>
            </a:r>
            <a:r>
              <a:rPr lang="en-US" altLang="zh-Hans-HK" sz="2200">
                <a:ea typeface="宋体"/>
              </a:rPr>
              <a:t>section 3102 of the New York Civil Practice Law and Rules</a:t>
            </a:r>
            <a:r>
              <a:rPr lang="zh-CN" altLang="en-US" sz="2200">
                <a:ea typeface="宋体"/>
              </a:rPr>
              <a:t>）或可以协助。另</a:t>
            </a:r>
            <a:r>
              <a:rPr lang="en-HK" altLang="zh-CN" sz="2200">
                <a:ea typeface="宋体"/>
              </a:rPr>
              <a:t>s.1782</a:t>
            </a:r>
            <a:r>
              <a:rPr lang="zh-CN" altLang="en-US" sz="2200">
                <a:ea typeface="宋体"/>
              </a:rPr>
              <a:t>是否适用在世界银行下的</a:t>
            </a:r>
            <a:r>
              <a:rPr lang="en-GB" altLang="zh-CN" sz="2200">
                <a:ea typeface="宋体"/>
              </a:rPr>
              <a:t>IC</a:t>
            </a:r>
            <a:r>
              <a:rPr lang="en-US" altLang="zh-CN" sz="2200">
                <a:ea typeface="宋体"/>
              </a:rPr>
              <a:t>S</a:t>
            </a:r>
            <a:r>
              <a:rPr lang="en-GB" altLang="zh-CN" sz="2200">
                <a:ea typeface="宋体"/>
              </a:rPr>
              <a:t>ID</a:t>
            </a:r>
            <a:r>
              <a:rPr lang="zh-CN" altLang="en-US" sz="2200">
                <a:ea typeface="宋体"/>
              </a:rPr>
              <a:t>投资仲裁，尚有疑问。</a:t>
            </a:r>
            <a:endParaRPr lang="zh-CN" altLang="en-US" sz="2200">
              <a:ea typeface="宋体"/>
              <a:cs typeface="Calibri"/>
            </a:endParaRPr>
          </a:p>
          <a:p>
            <a:pPr lvl="1">
              <a:buFont typeface="Arial" panose="020B0604020202020204" pitchFamily="34" charset="0"/>
              <a:buChar char="•"/>
            </a:pPr>
            <a:endParaRPr lang="en-US" sz="2400"/>
          </a:p>
        </p:txBody>
      </p:sp>
    </p:spTree>
    <p:extLst>
      <p:ext uri="{BB962C8B-B14F-4D97-AF65-F5344CB8AC3E}">
        <p14:creationId xmlns:p14="http://schemas.microsoft.com/office/powerpoint/2010/main" val="2793707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079FF5-6779-4654-80D9-E1306F863361}"/>
              </a:ext>
            </a:extLst>
          </p:cNvPr>
          <p:cNvSpPr>
            <a:spLocks noGrp="1"/>
          </p:cNvSpPr>
          <p:nvPr>
            <p:ph type="title"/>
          </p:nvPr>
        </p:nvSpPr>
        <p:spPr/>
        <p:txBody>
          <a:bodyPr/>
          <a:lstStyle/>
          <a:p>
            <a:pPr algn="l"/>
            <a:r>
              <a:rPr lang="zh-CN" altLang="en-US">
                <a:ea typeface="宋体"/>
                <a:cs typeface="Calibri"/>
              </a:rPr>
              <a:t>通过英国法院取证</a:t>
            </a:r>
          </a:p>
        </p:txBody>
      </p:sp>
      <p:sp>
        <p:nvSpPr>
          <p:cNvPr id="3" name="内容占位符 2">
            <a:extLst>
              <a:ext uri="{FF2B5EF4-FFF2-40B4-BE49-F238E27FC236}">
                <a16:creationId xmlns:a16="http://schemas.microsoft.com/office/drawing/2014/main" id="{E83314A9-DE9D-4CBB-95A4-81035DD0392C}"/>
              </a:ext>
            </a:extLst>
          </p:cNvPr>
          <p:cNvSpPr>
            <a:spLocks noGrp="1"/>
          </p:cNvSpPr>
          <p:nvPr>
            <p:ph idx="1"/>
          </p:nvPr>
        </p:nvSpPr>
        <p:spPr>
          <a:xfrm>
            <a:off x="609600" y="1600200"/>
            <a:ext cx="10971213" cy="4875551"/>
          </a:xfrm>
        </p:spPr>
        <p:txBody>
          <a:bodyPr vert="horz" lIns="91440" tIns="45720" rIns="91440" bIns="45720" rtlCol="0" anchor="t">
            <a:normAutofit fontScale="92500"/>
          </a:bodyPr>
          <a:lstStyle/>
          <a:p>
            <a:r>
              <a:rPr lang="zh-CN" altLang="en-US" sz="2600" b="1"/>
              <a:t>英国</a:t>
            </a:r>
            <a:r>
              <a:rPr lang="zh-CN" altLang="en-US" sz="2600" b="1">
                <a:ea typeface="宋体"/>
              </a:rPr>
              <a:t>的做法</a:t>
            </a:r>
            <a:r>
              <a:rPr lang="zh-CN" altLang="en-US"/>
              <a:t>：</a:t>
            </a:r>
            <a:endParaRPr lang="en-US" altLang="zh-CN"/>
          </a:p>
          <a:p>
            <a:pPr lvl="1">
              <a:buFont typeface="Arial" panose="020B0604020202020204" pitchFamily="34" charset="0"/>
              <a:buChar char="•"/>
            </a:pPr>
            <a:r>
              <a:rPr lang="en-US" altLang="zh-CN" sz="2400">
                <a:ea typeface="宋体"/>
              </a:rPr>
              <a:t>《Evidence (Proceedings in Other Jurisdictions) Act 1975》</a:t>
            </a:r>
          </a:p>
          <a:p>
            <a:pPr marL="274320" lvl="1" indent="0">
              <a:buNone/>
            </a:pPr>
            <a:endParaRPr lang="en-US" altLang="zh-CN" sz="2400">
              <a:ea typeface="宋体"/>
              <a:cs typeface="Calibri"/>
            </a:endParaRPr>
          </a:p>
          <a:p>
            <a:pPr lvl="1"/>
            <a:r>
              <a:rPr lang="en-US" altLang="zh-CN" sz="2400">
                <a:ea typeface="宋体"/>
              </a:rPr>
              <a:t>《Arbitration Act 1996》</a:t>
            </a:r>
            <a:r>
              <a:rPr lang="zh-CN" altLang="en-US" sz="2400">
                <a:ea typeface="宋体"/>
              </a:rPr>
              <a:t>之</a:t>
            </a:r>
            <a:r>
              <a:rPr lang="en-US" altLang="zh-CN" sz="2400">
                <a:ea typeface="宋体"/>
              </a:rPr>
              <a:t>s.44</a:t>
            </a:r>
            <a:r>
              <a:rPr lang="en-GB" altLang="zh-CN" sz="2400">
                <a:ea typeface="宋体"/>
              </a:rPr>
              <a:t> </a:t>
            </a:r>
            <a:r>
              <a:rPr lang="zh-CN" altLang="en-US" sz="2400">
                <a:ea typeface="宋体"/>
              </a:rPr>
              <a:t>的</a:t>
            </a:r>
            <a:r>
              <a:rPr lang="en-US" altLang="zh-CN" sz="2400">
                <a:ea typeface="宋体"/>
              </a:rPr>
              <a:t> </a:t>
            </a:r>
            <a:r>
              <a:rPr lang="zh-CN" altLang="en-US" sz="2400">
                <a:ea typeface="宋体"/>
              </a:rPr>
              <a:t>立法条文是说法院可以协助向第三人取证：</a:t>
            </a:r>
            <a:r>
              <a:rPr lang="en-US" sz="2400" b="0" i="0">
                <a:solidFill>
                  <a:srgbClr val="333333"/>
                </a:solidFill>
                <a:effectLst/>
                <a:latin typeface="Calibri"/>
                <a:ea typeface="宋体"/>
                <a:cs typeface="Noto Serif"/>
              </a:rPr>
              <a:t>“</a:t>
            </a:r>
            <a:r>
              <a:rPr lang="en-US" sz="2400" b="0" i="1">
                <a:solidFill>
                  <a:srgbClr val="333333"/>
                </a:solidFill>
                <a:effectLst/>
                <a:latin typeface="Calibri"/>
                <a:ea typeface="宋体"/>
                <a:cs typeface="Noto Serif"/>
              </a:rPr>
              <a:t>for the purposes of and in relation to arbitral proceedings</a:t>
            </a:r>
            <a:r>
              <a:rPr lang="zh-CN" altLang="en-US" sz="2400" b="0" i="0">
                <a:solidFill>
                  <a:srgbClr val="333333"/>
                </a:solidFill>
                <a:effectLst/>
                <a:latin typeface="Calibri"/>
                <a:ea typeface="宋体"/>
                <a:cs typeface="Noto Serif"/>
              </a:rPr>
              <a:t>”适用在英国仲裁是没有疑问。</a:t>
            </a:r>
            <a:endParaRPr lang="en-US" altLang="zh-CN" sz="2400">
              <a:solidFill>
                <a:srgbClr val="292934"/>
              </a:solidFill>
              <a:latin typeface="Calibri"/>
              <a:ea typeface="宋体"/>
              <a:cs typeface="Calibri"/>
            </a:endParaRPr>
          </a:p>
          <a:p>
            <a:pPr lvl="1"/>
            <a:endParaRPr lang="en-US" altLang="zh-CN" sz="2400" b="0" i="0">
              <a:solidFill>
                <a:srgbClr val="333333"/>
              </a:solidFill>
              <a:effectLst/>
              <a:latin typeface="Calibri"/>
              <a:ea typeface="宋体"/>
              <a:cs typeface="Noto Serif"/>
            </a:endParaRPr>
          </a:p>
          <a:p>
            <a:pPr lvl="1"/>
            <a:r>
              <a:rPr lang="zh-CN" altLang="en-US" sz="2400" b="0" i="0">
                <a:solidFill>
                  <a:srgbClr val="333333"/>
                </a:solidFill>
                <a:effectLst/>
                <a:latin typeface="Calibri"/>
                <a:ea typeface="宋体"/>
                <a:cs typeface="Noto Serif"/>
              </a:rPr>
              <a:t>但是否可适用在</a:t>
            </a:r>
            <a:r>
              <a:rPr lang="zh-CN" altLang="en-US" sz="2400">
                <a:ea typeface="宋体"/>
              </a:rPr>
              <a:t>协助外国仲裁庭向居住在英国自然人（英国有大量的专业人士在协助国际的商业案件，如律师、会计师、方方面面的专家等等）取证是有争议与不同看法的判决。但在近期的</a:t>
            </a:r>
            <a:r>
              <a:rPr lang="en-US" sz="2400" i="1">
                <a:solidFill>
                  <a:srgbClr val="333333"/>
                </a:solidFill>
                <a:effectLst/>
                <a:latin typeface="Calibri"/>
                <a:ea typeface="宋体"/>
                <a:cs typeface="Calibri"/>
              </a:rPr>
              <a:t> </a:t>
            </a:r>
            <a:r>
              <a:rPr lang="en-US" sz="2400" u="sng">
                <a:solidFill>
                  <a:srgbClr val="333333"/>
                </a:solidFill>
                <a:effectLst/>
                <a:latin typeface="Calibri"/>
                <a:ea typeface="宋体"/>
                <a:cs typeface="Calibri"/>
              </a:rPr>
              <a:t>A and B v C, D and </a:t>
            </a:r>
            <a:r>
              <a:rPr lang="en-US" sz="2400">
                <a:solidFill>
                  <a:srgbClr val="333333"/>
                </a:solidFill>
                <a:effectLst/>
                <a:latin typeface="Calibri"/>
                <a:ea typeface="宋体"/>
                <a:cs typeface="Calibri"/>
              </a:rPr>
              <a:t>E (</a:t>
            </a:r>
            <a:r>
              <a:rPr lang="en-US" sz="2400" i="0">
                <a:solidFill>
                  <a:srgbClr val="333333"/>
                </a:solidFill>
                <a:effectLst/>
                <a:latin typeface="Calibri"/>
                <a:ea typeface="宋体"/>
                <a:cs typeface="Calibri"/>
              </a:rPr>
              <a:t>2020) EWCA Civ 409</a:t>
            </a:r>
            <a:r>
              <a:rPr lang="zh-CN" altLang="en-US" sz="2400" i="0">
                <a:solidFill>
                  <a:srgbClr val="333333"/>
                </a:solidFill>
                <a:effectLst/>
                <a:latin typeface="Calibri"/>
                <a:ea typeface="宋体"/>
                <a:cs typeface="Calibri"/>
              </a:rPr>
              <a:t>先例，上诉庭已确认。该先例是一个纽约仲裁，案情涉及在中亚国家（名字隐去）油田开发的严重贪污受贿，申请人</a:t>
            </a:r>
            <a:r>
              <a:rPr lang="en-US" altLang="zh-CN" sz="2400" i="0">
                <a:solidFill>
                  <a:srgbClr val="333333"/>
                </a:solidFill>
                <a:effectLst/>
                <a:latin typeface="Calibri"/>
                <a:ea typeface="宋体"/>
                <a:cs typeface="Calibri"/>
              </a:rPr>
              <a:t>A</a:t>
            </a:r>
            <a:r>
              <a:rPr lang="zh-CN" altLang="en-US" sz="2400" i="0">
                <a:solidFill>
                  <a:srgbClr val="333333"/>
                </a:solidFill>
                <a:effectLst/>
                <a:latin typeface="Calibri"/>
                <a:ea typeface="宋体"/>
                <a:cs typeface="Calibri"/>
              </a:rPr>
              <a:t>要求第三人</a:t>
            </a:r>
            <a:r>
              <a:rPr lang="zh-CN" altLang="en-US" sz="2400">
                <a:solidFill>
                  <a:srgbClr val="333333"/>
                </a:solidFill>
                <a:latin typeface="Calibri"/>
                <a:ea typeface="宋体"/>
                <a:cs typeface="Calibri"/>
              </a:rPr>
              <a:t>E</a:t>
            </a:r>
            <a:r>
              <a:rPr lang="zh-CN" altLang="en-US" sz="2400" i="0">
                <a:solidFill>
                  <a:srgbClr val="333333"/>
                </a:solidFill>
                <a:effectLst/>
                <a:latin typeface="Calibri"/>
                <a:ea typeface="宋体"/>
                <a:cs typeface="Calibri"/>
              </a:rPr>
              <a:t>作为</a:t>
            </a:r>
            <a:r>
              <a:rPr lang="zh-CN" altLang="en-US" sz="2400">
                <a:solidFill>
                  <a:srgbClr val="333333"/>
                </a:solidFill>
                <a:latin typeface="Calibri"/>
                <a:ea typeface="宋体"/>
                <a:cs typeface="Calibri"/>
              </a:rPr>
              <a:t>当时</a:t>
            </a:r>
            <a:r>
              <a:rPr lang="zh-CN" altLang="en-US" sz="2400" i="0">
                <a:solidFill>
                  <a:srgbClr val="333333"/>
                </a:solidFill>
                <a:effectLst/>
                <a:latin typeface="Calibri"/>
                <a:ea typeface="宋体"/>
                <a:cs typeface="Calibri"/>
              </a:rPr>
              <a:t>该合同的谈判代表（可能是律师）去纽约出庭协助作证，但被</a:t>
            </a:r>
            <a:r>
              <a:rPr lang="en-US" altLang="zh-CN" sz="2400" i="0">
                <a:solidFill>
                  <a:srgbClr val="333333"/>
                </a:solidFill>
                <a:effectLst/>
                <a:latin typeface="Calibri"/>
                <a:ea typeface="宋体"/>
                <a:cs typeface="Calibri"/>
              </a:rPr>
              <a:t>E</a:t>
            </a:r>
            <a:r>
              <a:rPr lang="zh-CN" altLang="en-US" sz="2400">
                <a:solidFill>
                  <a:srgbClr val="333333"/>
                </a:solidFill>
                <a:latin typeface="Calibri"/>
                <a:ea typeface="宋体"/>
                <a:cs typeface="Calibri"/>
              </a:rPr>
              <a:t>拒绝。</a:t>
            </a:r>
            <a:r>
              <a:rPr lang="en-US" altLang="zh-CN" sz="2400">
                <a:solidFill>
                  <a:srgbClr val="333333"/>
                </a:solidFill>
                <a:latin typeface="Calibri"/>
                <a:ea typeface="宋体"/>
                <a:cs typeface="Calibri"/>
              </a:rPr>
              <a:t>A</a:t>
            </a:r>
            <a:r>
              <a:rPr lang="zh-CN" altLang="en-US" sz="2400">
                <a:solidFill>
                  <a:srgbClr val="333333"/>
                </a:solidFill>
                <a:latin typeface="Calibri"/>
                <a:ea typeface="宋体"/>
                <a:cs typeface="Calibri"/>
              </a:rPr>
              <a:t>向英国法院申请，成功强制</a:t>
            </a:r>
            <a:r>
              <a:rPr lang="en-US" altLang="zh-CN" sz="2400">
                <a:solidFill>
                  <a:srgbClr val="333333"/>
                </a:solidFill>
                <a:latin typeface="Calibri"/>
                <a:ea typeface="宋体"/>
                <a:cs typeface="Calibri"/>
              </a:rPr>
              <a:t>E</a:t>
            </a:r>
            <a:r>
              <a:rPr lang="zh-CN" altLang="en-US" sz="2400">
                <a:solidFill>
                  <a:srgbClr val="333333"/>
                </a:solidFill>
                <a:latin typeface="Calibri"/>
                <a:ea typeface="宋体"/>
                <a:cs typeface="Calibri"/>
              </a:rPr>
              <a:t>要在英国法院作出口供书（</a:t>
            </a:r>
            <a:r>
              <a:rPr lang="en-GB" altLang="zh-CN" sz="2400">
                <a:solidFill>
                  <a:srgbClr val="333333"/>
                </a:solidFill>
                <a:latin typeface="Calibri"/>
                <a:ea typeface="宋体"/>
                <a:cs typeface="Calibri"/>
              </a:rPr>
              <a:t>deposition</a:t>
            </a:r>
            <a:r>
              <a:rPr lang="zh-CN" altLang="en-US" sz="2400">
                <a:solidFill>
                  <a:srgbClr val="333333"/>
                </a:solidFill>
                <a:latin typeface="Calibri"/>
                <a:ea typeface="宋体"/>
                <a:cs typeface="Calibri"/>
              </a:rPr>
              <a:t>）</a:t>
            </a:r>
            <a:endParaRPr lang="en-US" altLang="zh-CN" sz="2400">
              <a:latin typeface="Calibri"/>
              <a:ea typeface="宋体"/>
              <a:cs typeface="Calibri"/>
            </a:endParaRPr>
          </a:p>
          <a:p>
            <a:endParaRPr lang="zh-CN" altLang="en-US">
              <a:solidFill>
                <a:srgbClr val="333333"/>
              </a:solidFill>
              <a:latin typeface="SimSun"/>
              <a:ea typeface="SimSun"/>
            </a:endParaRPr>
          </a:p>
          <a:p>
            <a:endParaRPr lang="zh-CN" altLang="en-US">
              <a:solidFill>
                <a:srgbClr val="333333"/>
              </a:solidFill>
              <a:latin typeface="Calibri"/>
              <a:ea typeface="SimSun"/>
              <a:cs typeface="Calibri"/>
            </a:endParaRPr>
          </a:p>
          <a:p>
            <a:endParaRPr lang="en-US" altLang="zh-CN">
              <a:ea typeface="宋体" panose="02010600030101010101" pitchFamily="2" charset="-122"/>
            </a:endParaRPr>
          </a:p>
          <a:p>
            <a:pPr lvl="1" algn="just"/>
            <a:endParaRPr lang="en-US" sz="2400">
              <a:ea typeface="宋体"/>
            </a:endParaRPr>
          </a:p>
        </p:txBody>
      </p:sp>
    </p:spTree>
    <p:extLst>
      <p:ext uri="{BB962C8B-B14F-4D97-AF65-F5344CB8AC3E}">
        <p14:creationId xmlns:p14="http://schemas.microsoft.com/office/powerpoint/2010/main" val="12771409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FAB17E-9A97-3CF5-DA5D-85288F27A9F4}"/>
              </a:ext>
            </a:extLst>
          </p:cNvPr>
          <p:cNvSpPr>
            <a:spLocks noGrp="1"/>
          </p:cNvSpPr>
          <p:nvPr>
            <p:ph type="title"/>
          </p:nvPr>
        </p:nvSpPr>
        <p:spPr/>
        <p:txBody>
          <a:bodyPr/>
          <a:lstStyle/>
          <a:p>
            <a:r>
              <a:rPr lang="zh-CN" altLang="en-US">
                <a:ea typeface="宋体"/>
                <a:cs typeface="Calibri"/>
              </a:rPr>
              <a:t>通过香港法院取证</a:t>
            </a:r>
            <a:endParaRPr lang="zh-CN" altLang="en-US"/>
          </a:p>
        </p:txBody>
      </p:sp>
      <p:sp>
        <p:nvSpPr>
          <p:cNvPr id="3" name="内容占位符 2">
            <a:extLst>
              <a:ext uri="{FF2B5EF4-FFF2-40B4-BE49-F238E27FC236}">
                <a16:creationId xmlns:a16="http://schemas.microsoft.com/office/drawing/2014/main" id="{B0198114-5812-5E9F-99FF-92E7E4455149}"/>
              </a:ext>
            </a:extLst>
          </p:cNvPr>
          <p:cNvSpPr>
            <a:spLocks noGrp="1"/>
          </p:cNvSpPr>
          <p:nvPr>
            <p:ph idx="1"/>
          </p:nvPr>
        </p:nvSpPr>
        <p:spPr/>
        <p:txBody>
          <a:bodyPr vert="horz" lIns="91440" tIns="45720" rIns="91440" bIns="45720" rtlCol="0" anchor="t">
            <a:normAutofit lnSpcReduction="10000"/>
          </a:bodyPr>
          <a:lstStyle/>
          <a:p>
            <a:r>
              <a:rPr lang="zh-CN" b="1">
                <a:solidFill>
                  <a:srgbClr val="333333"/>
                </a:solidFill>
                <a:latin typeface="SimSun"/>
                <a:ea typeface="SimSun"/>
              </a:rPr>
              <a:t>香港</a:t>
            </a:r>
            <a:r>
              <a:rPr lang="zh-CN" altLang="en-US" b="1">
                <a:solidFill>
                  <a:srgbClr val="333333"/>
                </a:solidFill>
                <a:latin typeface="SimSun"/>
                <a:ea typeface="SimSun"/>
              </a:rPr>
              <a:t>特区</a:t>
            </a:r>
            <a:r>
              <a:rPr lang="zh-CN" altLang="en-US" sz="2400" b="1">
                <a:ea typeface="宋体"/>
              </a:rPr>
              <a:t>的做法</a:t>
            </a:r>
            <a:r>
              <a:rPr lang="zh-CN" altLang="en-US" sz="2400">
                <a:ea typeface="宋体"/>
              </a:rPr>
              <a:t>：</a:t>
            </a:r>
            <a:endParaRPr lang="zh-CN" altLang="en-US" b="1">
              <a:solidFill>
                <a:srgbClr val="333333"/>
              </a:solidFill>
              <a:latin typeface="SimSun"/>
              <a:ea typeface="SimSun"/>
            </a:endParaRPr>
          </a:p>
          <a:p>
            <a:pPr lvl="1" indent="-342900"/>
            <a:r>
              <a:rPr lang="zh-CN" sz="2400">
                <a:solidFill>
                  <a:srgbClr val="333333"/>
                </a:solidFill>
                <a:ea typeface="宋体"/>
                <a:cs typeface="Calibri"/>
              </a:rPr>
              <a:t>《仲裁条例》Section 55</a:t>
            </a:r>
            <a:r>
              <a:rPr lang="zh-CN" altLang="en-US" sz="2400">
                <a:solidFill>
                  <a:srgbClr val="333333"/>
                </a:solidFill>
                <a:ea typeface="宋体"/>
                <a:cs typeface="Calibri"/>
              </a:rPr>
              <a:t>，也就是《示范法》第27条规定</a:t>
            </a:r>
            <a:r>
              <a:rPr lang="zh-CN" altLang="en-US" sz="2400">
                <a:solidFill>
                  <a:srgbClr val="333333"/>
                </a:solidFill>
                <a:latin typeface="SimSun"/>
                <a:ea typeface="SimSun"/>
                <a:cs typeface="Calibri"/>
              </a:rPr>
              <a:t>：“</a:t>
            </a:r>
            <a:r>
              <a:rPr lang="zh-CN" sz="2400">
                <a:latin typeface="SimSun"/>
                <a:ea typeface="SimSun"/>
                <a:cs typeface="+mn-lt"/>
              </a:rPr>
              <a:t>仲裁庭或一方</a:t>
            </a:r>
            <a:r>
              <a:rPr lang="zh-CN" altLang="en-US" sz="2400">
                <a:latin typeface="SimSun"/>
                <a:ea typeface="SimSun"/>
                <a:cs typeface="+mn-lt"/>
              </a:rPr>
              <a:t>当事人</a:t>
            </a:r>
            <a:r>
              <a:rPr lang="zh-CN" sz="2400">
                <a:latin typeface="SimSun"/>
                <a:ea typeface="SimSun"/>
                <a:cs typeface="+mn-lt"/>
              </a:rPr>
              <a:t>在仲裁庭同意之下，可以</a:t>
            </a:r>
            <a:r>
              <a:rPr lang="zh-CN" altLang="en-US" sz="2400">
                <a:latin typeface="SimSun"/>
                <a:ea typeface="SimSun"/>
                <a:cs typeface="+mn-lt"/>
              </a:rPr>
              <a:t>请求本国内的管辖法院取证。法院可以在其权限范围内并按照其关于取证规则执行上述请求。</a:t>
            </a:r>
            <a:r>
              <a:rPr lang="zh-CN" altLang="en-US" sz="2400">
                <a:solidFill>
                  <a:srgbClr val="333333"/>
                </a:solidFill>
                <a:latin typeface="SimSun"/>
                <a:ea typeface="SimSun"/>
                <a:cs typeface="Calibri"/>
              </a:rPr>
              <a:t>”</a:t>
            </a:r>
          </a:p>
          <a:p>
            <a:pPr lvl="1" indent="-342900"/>
            <a:r>
              <a:rPr lang="zh-CN" altLang="en-US" sz="2400">
                <a:solidFill>
                  <a:srgbClr val="333333"/>
                </a:solidFill>
                <a:ea typeface="宋体"/>
                <a:cs typeface="Calibri"/>
              </a:rPr>
              <a:t>《仲裁条例》Section 55(2)也规定法庭可命令某人出席在香港的仲裁庭席前进行的程序作证、出示文件或出示其他证据。外国或内地仲裁如果十分需要一位居住在香港的自然人举证，但被拒绝，或可以考虑把仲裁开庭（或部分）程序转移到香港，并以此立法条文寻求法院协助强制。</a:t>
            </a:r>
          </a:p>
          <a:p>
            <a:pPr lvl="1" indent="-342900"/>
            <a:r>
              <a:rPr lang="zh-CN" sz="2400">
                <a:solidFill>
                  <a:srgbClr val="333333"/>
                </a:solidFill>
                <a:ea typeface="宋体"/>
                <a:cs typeface="Calibri"/>
              </a:rPr>
              <a:t>《仲裁条例》第61条规定香港法院可以协助执行外国仲裁庭的命令/指令，这包括披露</a:t>
            </a:r>
            <a:r>
              <a:rPr lang="zh-CN" altLang="en-US" sz="2400">
                <a:solidFill>
                  <a:srgbClr val="333333"/>
                </a:solidFill>
                <a:ea typeface="宋体"/>
                <a:cs typeface="Calibri"/>
              </a:rPr>
              <a:t>命令，因为仲裁庭的管辖权只限于当事人，所以这里不涉及第三人。</a:t>
            </a:r>
          </a:p>
          <a:p>
            <a:pPr lvl="1" indent="-342900"/>
            <a:r>
              <a:rPr lang="zh-CN" sz="2400" u="sng">
                <a:solidFill>
                  <a:srgbClr val="333333"/>
                </a:solidFill>
                <a:ea typeface="宋体"/>
                <a:cs typeface="Calibri"/>
              </a:rPr>
              <a:t>Company A and Others v</a:t>
            </a:r>
            <a:r>
              <a:rPr lang="en-US" altLang="zh-CN" sz="2400" u="sng">
                <a:solidFill>
                  <a:srgbClr val="333333"/>
                </a:solidFill>
                <a:ea typeface="宋体"/>
                <a:cs typeface="Calibri"/>
              </a:rPr>
              <a:t>.</a:t>
            </a:r>
            <a:r>
              <a:rPr lang="zh-CN" sz="2400" u="sng">
                <a:solidFill>
                  <a:srgbClr val="333333"/>
                </a:solidFill>
                <a:ea typeface="宋体"/>
                <a:cs typeface="Calibri"/>
              </a:rPr>
              <a:t> Company D and Others</a:t>
            </a:r>
            <a:r>
              <a:rPr lang="zh-CN" sz="2400">
                <a:solidFill>
                  <a:srgbClr val="333333"/>
                </a:solidFill>
                <a:ea typeface="宋体"/>
                <a:cs typeface="Calibri"/>
              </a:rPr>
              <a:t> </a:t>
            </a:r>
            <a:r>
              <a:rPr lang="en-US" altLang="zh-CN" sz="2400">
                <a:solidFill>
                  <a:srgbClr val="333333"/>
                </a:solidFill>
                <a:ea typeface="宋体"/>
                <a:cs typeface="Calibri"/>
              </a:rPr>
              <a:t>(</a:t>
            </a:r>
            <a:r>
              <a:rPr lang="zh-CN" sz="2400">
                <a:solidFill>
                  <a:srgbClr val="333333"/>
                </a:solidFill>
                <a:ea typeface="宋体"/>
                <a:cs typeface="Calibri"/>
              </a:rPr>
              <a:t>2018</a:t>
            </a:r>
            <a:r>
              <a:rPr lang="en-US" altLang="zh-CN" sz="2400">
                <a:solidFill>
                  <a:srgbClr val="333333"/>
                </a:solidFill>
                <a:ea typeface="宋体"/>
                <a:cs typeface="Calibri"/>
              </a:rPr>
              <a:t>)</a:t>
            </a:r>
            <a:r>
              <a:rPr lang="zh-CN" sz="2400">
                <a:solidFill>
                  <a:srgbClr val="333333"/>
                </a:solidFill>
                <a:ea typeface="宋体"/>
                <a:cs typeface="Calibri"/>
              </a:rPr>
              <a:t> HKCFI 2240先例，虽然</a:t>
            </a:r>
            <a:r>
              <a:rPr lang="zh-CN" altLang="en-US" sz="2400">
                <a:solidFill>
                  <a:srgbClr val="333333"/>
                </a:solidFill>
                <a:ea typeface="宋体"/>
                <a:cs typeface="Calibri"/>
              </a:rPr>
              <a:t>不涉及取证，但是显示了在《仲裁条例》下法院有管辖权针对非诉讼方的第三方作出中间措施（interim measure）。</a:t>
            </a:r>
            <a:endParaRPr lang="zh-CN" altLang="en-US" sz="2400">
              <a:solidFill>
                <a:srgbClr val="333333"/>
              </a:solidFill>
              <a:ea typeface="宋体"/>
              <a:cs typeface="+mn-lt"/>
            </a:endParaRPr>
          </a:p>
          <a:p>
            <a:pPr lvl="1" indent="-342900"/>
            <a:endParaRPr lang="zh-CN" altLang="en-US">
              <a:solidFill>
                <a:srgbClr val="333333"/>
              </a:solidFill>
              <a:ea typeface="宋体"/>
              <a:cs typeface="Calibri"/>
            </a:endParaRPr>
          </a:p>
          <a:p>
            <a:endParaRPr lang="zh-CN" altLang="en-US">
              <a:ea typeface="宋体"/>
              <a:cs typeface="Calibri"/>
            </a:endParaRPr>
          </a:p>
        </p:txBody>
      </p:sp>
    </p:spTree>
    <p:extLst>
      <p:ext uri="{BB962C8B-B14F-4D97-AF65-F5344CB8AC3E}">
        <p14:creationId xmlns:p14="http://schemas.microsoft.com/office/powerpoint/2010/main" val="12186429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AC887F-939F-4C4D-B402-61B7BBC897BC}"/>
              </a:ext>
            </a:extLst>
          </p:cNvPr>
          <p:cNvSpPr>
            <a:spLocks noGrp="1"/>
          </p:cNvSpPr>
          <p:nvPr>
            <p:ph type="title"/>
          </p:nvPr>
        </p:nvSpPr>
        <p:spPr/>
        <p:txBody>
          <a:bodyPr/>
          <a:lstStyle/>
          <a:p>
            <a:pPr algn="l"/>
            <a:r>
              <a:rPr lang="zh-CN" altLang="en-US">
                <a:ea typeface="宋体"/>
              </a:rPr>
              <a:t>手段七：物证</a:t>
            </a:r>
            <a:r>
              <a:rPr lang="en-US" altLang="zh-CN">
                <a:ea typeface="宋体"/>
              </a:rPr>
              <a:t>/</a:t>
            </a:r>
            <a:r>
              <a:rPr lang="zh-CN" altLang="en-US">
                <a:ea typeface="宋体"/>
              </a:rPr>
              <a:t>实体证据</a:t>
            </a:r>
            <a:endParaRPr lang="en-US">
              <a:ea typeface="宋体"/>
            </a:endParaRPr>
          </a:p>
        </p:txBody>
      </p:sp>
      <p:sp>
        <p:nvSpPr>
          <p:cNvPr id="3" name="内容占位符 2">
            <a:extLst>
              <a:ext uri="{FF2B5EF4-FFF2-40B4-BE49-F238E27FC236}">
                <a16:creationId xmlns:a16="http://schemas.microsoft.com/office/drawing/2014/main" id="{2A8F50B6-8046-4802-852E-B30AF3AA0E99}"/>
              </a:ext>
            </a:extLst>
          </p:cNvPr>
          <p:cNvSpPr>
            <a:spLocks noGrp="1"/>
          </p:cNvSpPr>
          <p:nvPr>
            <p:ph idx="1"/>
          </p:nvPr>
        </p:nvSpPr>
        <p:spPr>
          <a:xfrm>
            <a:off x="609600" y="1600199"/>
            <a:ext cx="10971213" cy="5141135"/>
          </a:xfrm>
        </p:spPr>
        <p:txBody>
          <a:bodyPr>
            <a:normAutofit fontScale="92500" lnSpcReduction="20000"/>
          </a:bodyPr>
          <a:lstStyle/>
          <a:p>
            <a:pPr algn="just"/>
            <a:r>
              <a:rPr lang="zh-CN" altLang="en-US" sz="2600"/>
              <a:t>物证</a:t>
            </a:r>
            <a:r>
              <a:rPr lang="en-US" altLang="zh-CN" sz="2600"/>
              <a:t>/</a:t>
            </a:r>
            <a:r>
              <a:rPr lang="zh-CN" altLang="en-US" sz="2600"/>
              <a:t>实体证据与文件证据</a:t>
            </a:r>
            <a:endParaRPr lang="en-US" altLang="zh-CN" sz="2600"/>
          </a:p>
          <a:p>
            <a:pPr lvl="1" algn="just">
              <a:buFont typeface="Arial" panose="020B0604020202020204" pitchFamily="34" charset="0"/>
              <a:buChar char="•"/>
            </a:pPr>
            <a:r>
              <a:rPr lang="zh-CN" altLang="en-US" sz="2600"/>
              <a:t>永久记录与容易流失</a:t>
            </a:r>
            <a:endParaRPr lang="en-US" altLang="zh-CN" sz="2600"/>
          </a:p>
          <a:p>
            <a:pPr lvl="1" algn="just">
              <a:buFont typeface="Arial" panose="020B0604020202020204" pitchFamily="34" charset="0"/>
              <a:buChar char="•"/>
            </a:pPr>
            <a:r>
              <a:rPr lang="zh-CN" altLang="en-US" sz="2600"/>
              <a:t>介质（</a:t>
            </a:r>
            <a:r>
              <a:rPr lang="en-GB" altLang="zh-CN" sz="2600"/>
              <a:t>medium</a:t>
            </a:r>
            <a:r>
              <a:rPr lang="zh-CN" altLang="en-US" sz="2600"/>
              <a:t>）或信息内容</a:t>
            </a:r>
            <a:endParaRPr lang="en-US" altLang="zh-CN" sz="2600"/>
          </a:p>
          <a:p>
            <a:pPr lvl="1" algn="just">
              <a:buFont typeface="Arial" panose="020B0604020202020204" pitchFamily="34" charset="0"/>
              <a:buChar char="•"/>
            </a:pPr>
            <a:endParaRPr lang="en-US" altLang="zh-CN" sz="2600"/>
          </a:p>
          <a:p>
            <a:r>
              <a:rPr lang="zh-CN" altLang="zh-CN" sz="2600"/>
              <a:t>对物体进行检验以保存证据非常重要</a:t>
            </a:r>
            <a:endParaRPr lang="en-US" altLang="zh-CN" sz="2600"/>
          </a:p>
          <a:p>
            <a:pPr lvl="1">
              <a:buFont typeface="Arial" panose="020B0604020202020204" pitchFamily="34" charset="0"/>
              <a:buChar char="•"/>
            </a:pPr>
            <a:r>
              <a:rPr lang="zh-CN" altLang="zh-CN" sz="2600"/>
              <a:t>往往需要在事故发生后马上进行。这保存下来的证据除了会是最好的证据以外，还会是当场（</a:t>
            </a:r>
            <a:r>
              <a:rPr lang="en-US" altLang="zh-CN" sz="2600"/>
              <a:t>contemporaneous</a:t>
            </a:r>
            <a:r>
              <a:rPr lang="zh-CN" altLang="zh-CN" sz="2600"/>
              <a:t>）取得，对法官或仲裁员来说是可靠性很高、份量很重。</a:t>
            </a:r>
            <a:endParaRPr lang="en-US" altLang="zh-CN" sz="2600"/>
          </a:p>
          <a:p>
            <a:pPr lvl="1">
              <a:buFont typeface="Arial" panose="020B0604020202020204" pitchFamily="34" charset="0"/>
              <a:buChar char="•"/>
            </a:pPr>
            <a:r>
              <a:rPr lang="zh-CN" altLang="zh-CN" sz="2600"/>
              <a:t>毕竟有时不进行检验无法确定是否有起诉的诉因，或不尽快检验失去证据</a:t>
            </a:r>
            <a:r>
              <a:rPr lang="zh-CN" altLang="en-US" sz="2600"/>
              <a:t>。</a:t>
            </a:r>
            <a:endParaRPr lang="en-US" altLang="zh-CN" sz="2600"/>
          </a:p>
          <a:p>
            <a:pPr lvl="1">
              <a:buFont typeface="Arial" panose="020B0604020202020204" pitchFamily="34" charset="0"/>
              <a:buChar char="•"/>
            </a:pPr>
            <a:r>
              <a:rPr lang="zh-CN" altLang="en-US" sz="2600"/>
              <a:t>申请容易获得批准。</a:t>
            </a:r>
            <a:endParaRPr lang="en-US" altLang="zh-CN" sz="2600"/>
          </a:p>
          <a:p>
            <a:pPr lvl="1">
              <a:buFont typeface="Arial" panose="020B0604020202020204" pitchFamily="34" charset="0"/>
              <a:buChar char="•"/>
            </a:pPr>
            <a:endParaRPr lang="en-US" altLang="zh-CN" sz="2600"/>
          </a:p>
          <a:p>
            <a:r>
              <a:rPr lang="zh-CN" altLang="en-US" sz="2600"/>
              <a:t>违反检查</a:t>
            </a:r>
            <a:r>
              <a:rPr lang="en-US" altLang="zh-CN" sz="2600"/>
              <a:t>/</a:t>
            </a:r>
            <a:r>
              <a:rPr lang="zh-CN" altLang="en-US" sz="2600"/>
              <a:t>测试命令后果。</a:t>
            </a:r>
            <a:endParaRPr lang="en-US" altLang="zh-CN" sz="2600"/>
          </a:p>
          <a:p>
            <a:endParaRPr lang="en-US" altLang="zh-CN" sz="2600"/>
          </a:p>
          <a:p>
            <a:r>
              <a:rPr lang="zh-CN" altLang="en-US" sz="2600"/>
              <a:t>司法检验（</a:t>
            </a:r>
            <a:r>
              <a:rPr lang="en-US" altLang="zh-CN" sz="2600"/>
              <a:t>judicial inspection</a:t>
            </a:r>
            <a:r>
              <a:rPr lang="zh-CN" altLang="en-US" sz="2600"/>
              <a:t>）；高科技的替代</a:t>
            </a:r>
          </a:p>
          <a:p>
            <a:endParaRPr lang="en-US"/>
          </a:p>
        </p:txBody>
      </p:sp>
    </p:spTree>
    <p:extLst>
      <p:ext uri="{BB962C8B-B14F-4D97-AF65-F5344CB8AC3E}">
        <p14:creationId xmlns:p14="http://schemas.microsoft.com/office/powerpoint/2010/main" val="7584086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9F131FE-2C71-4FE7-BDB9-6AA24FA6785E}"/>
              </a:ext>
            </a:extLst>
          </p:cNvPr>
          <p:cNvSpPr>
            <a:spLocks noGrp="1"/>
          </p:cNvSpPr>
          <p:nvPr>
            <p:ph type="title"/>
          </p:nvPr>
        </p:nvSpPr>
        <p:spPr/>
        <p:txBody>
          <a:bodyPr/>
          <a:lstStyle/>
          <a:p>
            <a:pPr algn="l"/>
            <a:r>
              <a:rPr lang="zh-CN" altLang="en-US"/>
              <a:t>物证</a:t>
            </a:r>
            <a:r>
              <a:rPr lang="en-US" altLang="zh-CN"/>
              <a:t>/</a:t>
            </a:r>
            <a:r>
              <a:rPr lang="zh-CN" altLang="en-US"/>
              <a:t>实体证据（</a:t>
            </a:r>
            <a:r>
              <a:rPr lang="en-US" altLang="zh-CN"/>
              <a:t>2</a:t>
            </a:r>
            <a:r>
              <a:rPr lang="zh-CN" altLang="en-US"/>
              <a:t>）</a:t>
            </a:r>
            <a:endParaRPr lang="en-US"/>
          </a:p>
        </p:txBody>
      </p:sp>
      <p:sp>
        <p:nvSpPr>
          <p:cNvPr id="3" name="内容占位符 2">
            <a:extLst>
              <a:ext uri="{FF2B5EF4-FFF2-40B4-BE49-F238E27FC236}">
                <a16:creationId xmlns:a16="http://schemas.microsoft.com/office/drawing/2014/main" id="{6FD7B16D-EC72-435F-B771-76DCB7CE5623}"/>
              </a:ext>
            </a:extLst>
          </p:cNvPr>
          <p:cNvSpPr>
            <a:spLocks noGrp="1"/>
          </p:cNvSpPr>
          <p:nvPr>
            <p:ph idx="1"/>
          </p:nvPr>
        </p:nvSpPr>
        <p:spPr>
          <a:xfrm>
            <a:off x="609600" y="1280477"/>
            <a:ext cx="10971213" cy="5391489"/>
          </a:xfrm>
        </p:spPr>
        <p:txBody>
          <a:bodyPr>
            <a:normAutofit/>
          </a:bodyPr>
          <a:lstStyle/>
          <a:p>
            <a:r>
              <a:rPr lang="en-US" sz="2400"/>
              <a:t>《Senior Courts Act 1981》之Section 33(1)</a:t>
            </a:r>
          </a:p>
          <a:p>
            <a:pPr marL="457154" lvl="1" indent="0">
              <a:buNone/>
            </a:pPr>
            <a:r>
              <a:rPr lang="zh-CN" altLang="en-US" sz="2200"/>
              <a:t>“</a:t>
            </a:r>
            <a:r>
              <a:rPr lang="en-US" altLang="zh-CN" sz="2200" b="1" i="1"/>
              <a:t>Powers of High Court exercisable before commencement of action</a:t>
            </a:r>
          </a:p>
          <a:p>
            <a:pPr marL="457154" lvl="1" indent="0">
              <a:buNone/>
            </a:pPr>
            <a:r>
              <a:rPr lang="en-US" altLang="zh-CN" sz="2200" i="1"/>
              <a:t>(1)…(a)	the inspection, photographing, preservation, custody and detention of</a:t>
            </a:r>
            <a:r>
              <a:rPr lang="en-US" altLang="zh-CN" sz="2200" b="1" i="1"/>
              <a:t> property which appears to the court to be property which may become the subject-matter of subsequent proceedings in the High Court</a:t>
            </a:r>
            <a:r>
              <a:rPr lang="en-US" altLang="zh-CN" sz="2200" i="1"/>
              <a:t>, or as to which any question may arise in any such proceedings; and…</a:t>
            </a:r>
            <a:r>
              <a:rPr lang="zh-CN" altLang="en-US" sz="2200"/>
              <a:t>”</a:t>
            </a:r>
            <a:endParaRPr lang="en-US" altLang="zh-CN" sz="2200"/>
          </a:p>
          <a:p>
            <a:pPr marL="514299" indent="-457154">
              <a:lnSpc>
                <a:spcPct val="120000"/>
              </a:lnSpc>
              <a:spcBef>
                <a:spcPts val="1200"/>
              </a:spcBef>
              <a:spcAft>
                <a:spcPts val="1200"/>
              </a:spcAft>
            </a:pPr>
            <a:r>
              <a:rPr lang="en-US" altLang="zh-CN" sz="2400"/>
              <a:t>CPR</a:t>
            </a:r>
            <a:r>
              <a:rPr lang="zh-CN" altLang="zh-CN" sz="2400"/>
              <a:t>之</a:t>
            </a:r>
            <a:r>
              <a:rPr lang="en-US" altLang="zh-CN" sz="2400"/>
              <a:t>Rule 25.1(1)(</a:t>
            </a:r>
            <a:r>
              <a:rPr lang="en-US" altLang="zh-CN" sz="2400" err="1"/>
              <a:t>i</a:t>
            </a:r>
            <a:r>
              <a:rPr lang="en-US" altLang="zh-CN" sz="2400"/>
              <a:t>)</a:t>
            </a:r>
          </a:p>
          <a:p>
            <a:pPr marL="457154" lvl="1" indent="0">
              <a:buNone/>
            </a:pPr>
            <a:r>
              <a:rPr lang="en-US" altLang="zh-CN" sz="2000"/>
              <a:t>“</a:t>
            </a:r>
            <a:r>
              <a:rPr lang="en-US" altLang="zh-CN" sz="2000" i="1"/>
              <a:t>(1) The court may grant the following</a:t>
            </a:r>
            <a:r>
              <a:rPr lang="en-US" altLang="zh-CN" sz="2000" b="1" i="1"/>
              <a:t> interim remedies</a:t>
            </a:r>
            <a:r>
              <a:rPr lang="en-US" altLang="zh-CN" sz="2000" i="1"/>
              <a:t> – … (c) an order – (</a:t>
            </a:r>
            <a:r>
              <a:rPr lang="en-US" altLang="zh-CN" sz="2000" i="1" err="1"/>
              <a:t>i</a:t>
            </a:r>
            <a:r>
              <a:rPr lang="en-US" altLang="zh-CN" sz="2000" i="1"/>
              <a:t>) for the detention, custody or preservation of relevant property; (ii) for the inspection of relevant property; (iii) for the taking of a sample of relevant property; (iv) for the carrying out of an experiment on or with relevant property;…</a:t>
            </a:r>
            <a:r>
              <a:rPr lang="en-US" altLang="zh-CN" sz="2000"/>
              <a:t>”</a:t>
            </a:r>
          </a:p>
          <a:p>
            <a:pPr marL="457154" lvl="1" indent="0">
              <a:buNone/>
            </a:pPr>
            <a:endParaRPr lang="en-US" sz="2000"/>
          </a:p>
          <a:p>
            <a:pPr marL="0" indent="0">
              <a:buNone/>
            </a:pPr>
            <a:r>
              <a:rPr lang="zh-CN" altLang="en-US" sz="3000"/>
              <a:t>（</a:t>
            </a:r>
            <a:r>
              <a:rPr lang="en-US" altLang="zh-CN" sz="3000"/>
              <a:t>《</a:t>
            </a:r>
            <a:r>
              <a:rPr lang="zh-CN" altLang="en-US" sz="3000"/>
              <a:t>证据法上</a:t>
            </a:r>
            <a:r>
              <a:rPr lang="en-US" altLang="zh-CN" sz="3000"/>
              <a:t>》</a:t>
            </a:r>
            <a:r>
              <a:rPr lang="zh-CN" altLang="en-US" sz="3000"/>
              <a:t>第五章）</a:t>
            </a:r>
            <a:endParaRPr lang="en-US" altLang="zh-CN" sz="3000"/>
          </a:p>
          <a:p>
            <a:endParaRPr lang="en-US"/>
          </a:p>
        </p:txBody>
      </p:sp>
    </p:spTree>
    <p:extLst>
      <p:ext uri="{BB962C8B-B14F-4D97-AF65-F5344CB8AC3E}">
        <p14:creationId xmlns:p14="http://schemas.microsoft.com/office/powerpoint/2010/main" val="12441635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98382E-9703-4522-AA1B-8B8C8F24940F}"/>
              </a:ext>
            </a:extLst>
          </p:cNvPr>
          <p:cNvSpPr>
            <a:spLocks noGrp="1"/>
          </p:cNvSpPr>
          <p:nvPr>
            <p:ph type="title"/>
          </p:nvPr>
        </p:nvSpPr>
        <p:spPr/>
        <p:txBody>
          <a:bodyPr/>
          <a:lstStyle/>
          <a:p>
            <a:pPr algn="l"/>
            <a:r>
              <a:rPr lang="zh-CN" altLang="en-US"/>
              <a:t>物证</a:t>
            </a:r>
            <a:r>
              <a:rPr lang="en-US" altLang="zh-CN"/>
              <a:t>/</a:t>
            </a:r>
            <a:r>
              <a:rPr lang="zh-CN" altLang="en-US"/>
              <a:t>实体证据（</a:t>
            </a:r>
            <a:r>
              <a:rPr lang="en-US" altLang="zh-CN"/>
              <a:t>3</a:t>
            </a:r>
            <a:r>
              <a:rPr lang="zh-CN" altLang="en-US"/>
              <a:t>）</a:t>
            </a:r>
            <a:endParaRPr lang="en-US"/>
          </a:p>
        </p:txBody>
      </p:sp>
      <p:sp>
        <p:nvSpPr>
          <p:cNvPr id="3" name="内容占位符 2">
            <a:extLst>
              <a:ext uri="{FF2B5EF4-FFF2-40B4-BE49-F238E27FC236}">
                <a16:creationId xmlns:a16="http://schemas.microsoft.com/office/drawing/2014/main" id="{C10C99EC-8EFD-4329-9755-E2EFB364ED6E}"/>
              </a:ext>
            </a:extLst>
          </p:cNvPr>
          <p:cNvSpPr>
            <a:spLocks noGrp="1"/>
          </p:cNvSpPr>
          <p:nvPr>
            <p:ph idx="1"/>
          </p:nvPr>
        </p:nvSpPr>
        <p:spPr>
          <a:xfrm>
            <a:off x="472639" y="1525494"/>
            <a:ext cx="10971213" cy="4525963"/>
          </a:xfrm>
        </p:spPr>
        <p:txBody>
          <a:bodyPr/>
          <a:lstStyle/>
          <a:p>
            <a:r>
              <a:rPr lang="zh-CN" altLang="zh-CN"/>
              <a:t>《</a:t>
            </a:r>
            <a:r>
              <a:rPr lang="en-US" altLang="zh-CN"/>
              <a:t>Arbitration Act 1996</a:t>
            </a:r>
            <a:r>
              <a:rPr lang="zh-CN" altLang="zh-CN"/>
              <a:t>》</a:t>
            </a:r>
            <a:r>
              <a:rPr lang="zh-CN" altLang="en-US"/>
              <a:t>之</a:t>
            </a:r>
            <a:r>
              <a:rPr lang="en-US" altLang="zh-CN"/>
              <a:t>Section 38(4)</a:t>
            </a:r>
            <a:r>
              <a:rPr lang="zh-CN" altLang="en-US"/>
              <a:t>：</a:t>
            </a:r>
            <a:endParaRPr lang="en-US" altLang="zh-CN"/>
          </a:p>
          <a:p>
            <a:pPr marL="457154" lvl="1" indent="0">
              <a:buNone/>
            </a:pPr>
            <a:r>
              <a:rPr lang="zh-CN" altLang="en-US" sz="2400"/>
              <a:t>“</a:t>
            </a:r>
            <a:r>
              <a:rPr lang="en-US" altLang="zh-CN" sz="2400" i="1"/>
              <a:t>(4) The tribunal may give directions in relation to any property which is the subject of the proceedings or as to which any question arises in the proceedings, and which is owned by or is in the possession of </a:t>
            </a:r>
            <a:r>
              <a:rPr lang="en-US" altLang="zh-CN" sz="2400" b="1" i="1"/>
              <a:t>a party to the proceedings</a:t>
            </a:r>
            <a:r>
              <a:rPr lang="en-US" altLang="zh-CN" sz="2400" i="1"/>
              <a:t>—</a:t>
            </a:r>
          </a:p>
          <a:p>
            <a:pPr marL="457154" lvl="1" indent="0">
              <a:buNone/>
            </a:pPr>
            <a:r>
              <a:rPr lang="en-US" altLang="zh-CN" sz="2400" i="1"/>
              <a:t>	(a) for the inspection, photographing, preservation, custody or detention of the property by the tribunal, an expert or a party, or</a:t>
            </a:r>
          </a:p>
          <a:p>
            <a:pPr marL="457154" lvl="1" indent="0">
              <a:buNone/>
            </a:pPr>
            <a:r>
              <a:rPr lang="en-US" altLang="zh-CN" sz="2400" i="1"/>
              <a:t>	(b) ordering that samples be taken from, or any observation be made of or experiment conducted upon, the property.</a:t>
            </a:r>
            <a:r>
              <a:rPr lang="zh-CN" altLang="en-US" sz="2400"/>
              <a:t>”</a:t>
            </a:r>
            <a:endParaRPr lang="en-US" altLang="zh-CN" sz="2400"/>
          </a:p>
          <a:p>
            <a:pPr marL="514304" indent="-457200"/>
            <a:endParaRPr lang="en-US" altLang="zh-CN"/>
          </a:p>
          <a:p>
            <a:pPr marL="514304" indent="-457200"/>
            <a:r>
              <a:rPr lang="zh-CN" altLang="en-US"/>
              <a:t>仲裁庭权力只局限在命令双方当事人之间检查</a:t>
            </a:r>
            <a:r>
              <a:rPr lang="en-US" altLang="zh-CN"/>
              <a:t>/</a:t>
            </a:r>
            <a:r>
              <a:rPr lang="zh-CN" altLang="en-US"/>
              <a:t>测试以保存证据（美国仲裁法是例外）。</a:t>
            </a:r>
            <a:endParaRPr lang="en-US" altLang="zh-CN"/>
          </a:p>
          <a:p>
            <a:endParaRPr lang="zh-CN" altLang="en-US"/>
          </a:p>
        </p:txBody>
      </p:sp>
    </p:spTree>
    <p:extLst>
      <p:ext uri="{BB962C8B-B14F-4D97-AF65-F5344CB8AC3E}">
        <p14:creationId xmlns:p14="http://schemas.microsoft.com/office/powerpoint/2010/main" val="26346504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E8C21CD-B8F5-47FE-B659-D5E204D38E55}"/>
              </a:ext>
            </a:extLst>
          </p:cNvPr>
          <p:cNvSpPr>
            <a:spLocks noGrp="1"/>
          </p:cNvSpPr>
          <p:nvPr>
            <p:ph type="title"/>
          </p:nvPr>
        </p:nvSpPr>
        <p:spPr/>
        <p:txBody>
          <a:bodyPr/>
          <a:lstStyle/>
          <a:p>
            <a:r>
              <a:rPr lang="zh-CN" altLang="en-US"/>
              <a:t>手段八：诉前披露与诉前披露议定书</a:t>
            </a:r>
            <a:endParaRPr lang="en-US"/>
          </a:p>
        </p:txBody>
      </p:sp>
      <p:sp>
        <p:nvSpPr>
          <p:cNvPr id="3" name="内容占位符 2">
            <a:extLst>
              <a:ext uri="{FF2B5EF4-FFF2-40B4-BE49-F238E27FC236}">
                <a16:creationId xmlns:a16="http://schemas.microsoft.com/office/drawing/2014/main" id="{D177B7D3-C710-416B-845D-66D513F597DC}"/>
              </a:ext>
            </a:extLst>
          </p:cNvPr>
          <p:cNvSpPr>
            <a:spLocks noGrp="1"/>
          </p:cNvSpPr>
          <p:nvPr>
            <p:ph idx="1"/>
          </p:nvPr>
        </p:nvSpPr>
        <p:spPr/>
        <p:txBody>
          <a:bodyPr>
            <a:normAutofit/>
          </a:bodyPr>
          <a:lstStyle/>
          <a:p>
            <a:pPr algn="just">
              <a:spcBef>
                <a:spcPts val="600"/>
              </a:spcBef>
              <a:spcAft>
                <a:spcPts val="600"/>
              </a:spcAft>
            </a:pPr>
            <a:r>
              <a:rPr lang="zh-CN" altLang="en-US"/>
              <a:t>医疗</a:t>
            </a:r>
            <a:r>
              <a:rPr lang="en-US" altLang="zh-CN"/>
              <a:t>/</a:t>
            </a:r>
            <a:r>
              <a:rPr lang="zh-CN" altLang="en-US"/>
              <a:t>人身伤害之诉前披露程序</a:t>
            </a:r>
            <a:r>
              <a:rPr lang="en-US" altLang="zh-CN" u="sng"/>
              <a:t>Rules of the Supreme Court</a:t>
            </a:r>
            <a:r>
              <a:rPr lang="zh-CN" altLang="en-US"/>
              <a:t>（简称</a:t>
            </a:r>
            <a:r>
              <a:rPr lang="en-US" altLang="zh-CN"/>
              <a:t>RSC</a:t>
            </a:r>
            <a:r>
              <a:rPr lang="zh-CN" altLang="en-US"/>
              <a:t>）</a:t>
            </a:r>
            <a:r>
              <a:rPr lang="en-US" altLang="zh-CN"/>
              <a:t>, Order 24, rule 7A</a:t>
            </a:r>
          </a:p>
          <a:p>
            <a:pPr algn="just">
              <a:spcBef>
                <a:spcPts val="600"/>
              </a:spcBef>
              <a:spcAft>
                <a:spcPts val="600"/>
              </a:spcAft>
            </a:pPr>
            <a:r>
              <a:rPr lang="en-GB"/>
              <a:t>1999 </a:t>
            </a:r>
            <a:r>
              <a:rPr lang="zh-CN" altLang="en-US"/>
              <a:t>年</a:t>
            </a:r>
            <a:r>
              <a:rPr lang="en-GB"/>
              <a:t>4 </a:t>
            </a:r>
            <a:r>
              <a:rPr lang="zh-CN" altLang="en-US"/>
              <a:t>月</a:t>
            </a:r>
            <a:r>
              <a:rPr lang="en-GB"/>
              <a:t>26 </a:t>
            </a:r>
            <a:r>
              <a:rPr lang="zh-CN" altLang="en-US"/>
              <a:t>日实施的英国新民事诉讼规则（</a:t>
            </a:r>
            <a:r>
              <a:rPr lang="en-GB" u="sng"/>
              <a:t>Civil Procedure Rules</a:t>
            </a:r>
            <a:r>
              <a:rPr lang="zh-CN" altLang="en-US"/>
              <a:t>，简称“</a:t>
            </a:r>
            <a:r>
              <a:rPr lang="en-GB"/>
              <a:t>CPR</a:t>
            </a:r>
            <a:r>
              <a:rPr lang="zh-CN" altLang="en-US"/>
              <a:t>”）中设立了“诉前披露议定书”（</a:t>
            </a:r>
            <a:r>
              <a:rPr lang="en-GB"/>
              <a:t>pre-action disclosure protocols</a:t>
            </a:r>
            <a:r>
              <a:rPr lang="zh-CN" altLang="en-US"/>
              <a:t>）做法，扩大到了所有的民事诉讼。</a:t>
            </a:r>
            <a:endParaRPr lang="en-US" altLang="zh-CN"/>
          </a:p>
          <a:p>
            <a:pPr algn="just">
              <a:spcBef>
                <a:spcPts val="600"/>
              </a:spcBef>
              <a:spcAft>
                <a:spcPts val="600"/>
              </a:spcAft>
            </a:pPr>
            <a:r>
              <a:rPr lang="zh-CN" altLang="en-US"/>
              <a:t>满足法院通过诉前披露可以帮助达成和解、避免诉讼；诉前披露能够帮助在将来的诉讼程序节省费用；案件（如知识产权）需求提前披露才能推进。</a:t>
            </a:r>
          </a:p>
          <a:p>
            <a:pPr algn="just">
              <a:spcBef>
                <a:spcPts val="600"/>
              </a:spcBef>
              <a:spcAft>
                <a:spcPts val="600"/>
              </a:spcAft>
            </a:pPr>
            <a:r>
              <a:rPr lang="en-US" altLang="zh-CN"/>
              <a:t>CPR</a:t>
            </a:r>
            <a:r>
              <a:rPr lang="zh-CN" altLang="en-US"/>
              <a:t>放宽诉前对文件的披露，导致商业案件也开始申请诉前披露：</a:t>
            </a:r>
            <a:r>
              <a:rPr lang="en-US" altLang="zh-CN" u="sng"/>
              <a:t>Bermuda International Securities Ltd v. KPMG</a:t>
            </a:r>
            <a:r>
              <a:rPr lang="en-US" altLang="zh-CN"/>
              <a:t> (2001) 1 Lloyd’s Rep 392</a:t>
            </a:r>
            <a:r>
              <a:rPr lang="zh-CN" altLang="en-US"/>
              <a:t>先例；</a:t>
            </a:r>
            <a:r>
              <a:rPr lang="en-GB" altLang="zh-CN" sz="2400" u="sng"/>
              <a:t> Hutchison 3G UK Ltd v. O2</a:t>
            </a:r>
            <a:r>
              <a:rPr lang="en-GB" altLang="zh-CN" sz="2400"/>
              <a:t> (2008) EWHC 55 (Comm)</a:t>
            </a:r>
            <a:r>
              <a:rPr lang="zh-CN" altLang="en-US" sz="2400"/>
              <a:t>先例</a:t>
            </a:r>
            <a:endParaRPr lang="en-US"/>
          </a:p>
          <a:p>
            <a:endParaRPr lang="en-US"/>
          </a:p>
        </p:txBody>
      </p:sp>
    </p:spTree>
    <p:extLst>
      <p:ext uri="{BB962C8B-B14F-4D97-AF65-F5344CB8AC3E}">
        <p14:creationId xmlns:p14="http://schemas.microsoft.com/office/powerpoint/2010/main" val="1988249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1A42CD-2A10-3579-16B4-2F4A48C38340}"/>
              </a:ext>
            </a:extLst>
          </p:cNvPr>
          <p:cNvSpPr>
            <a:spLocks noGrp="1"/>
          </p:cNvSpPr>
          <p:nvPr>
            <p:ph type="ctrTitle"/>
          </p:nvPr>
        </p:nvSpPr>
        <p:spPr/>
        <p:txBody>
          <a:bodyPr/>
          <a:lstStyle/>
          <a:p>
            <a:r>
              <a:rPr lang="zh-CN" altLang="en-US" sz="4400" b="1"/>
              <a:t>证据法第一讲 </a:t>
            </a:r>
            <a:br>
              <a:rPr lang="en-US" altLang="zh-CN" sz="4400" b="1"/>
            </a:br>
            <a:r>
              <a:rPr lang="zh-CN" altLang="en-US" sz="4400" b="1"/>
              <a:t>简介、举证责任与在诉讼程序外获得信息</a:t>
            </a:r>
            <a:endParaRPr lang="zh-CN" altLang="en-US"/>
          </a:p>
        </p:txBody>
      </p:sp>
      <p:sp>
        <p:nvSpPr>
          <p:cNvPr id="3" name="副标题 2">
            <a:extLst>
              <a:ext uri="{FF2B5EF4-FFF2-40B4-BE49-F238E27FC236}">
                <a16:creationId xmlns:a16="http://schemas.microsoft.com/office/drawing/2014/main" id="{BB56A2E6-47B0-267C-49C3-60D8F65D7D51}"/>
              </a:ext>
            </a:extLst>
          </p:cNvPr>
          <p:cNvSpPr>
            <a:spLocks noGrp="1"/>
          </p:cNvSpPr>
          <p:nvPr>
            <p:ph type="subTitle" idx="1"/>
          </p:nvPr>
        </p:nvSpPr>
        <p:spPr>
          <a:xfrm>
            <a:off x="914281" y="3505190"/>
            <a:ext cx="10463437" cy="1752372"/>
          </a:xfrm>
        </p:spPr>
        <p:txBody>
          <a:bodyPr vert="horz" lIns="91440" tIns="45720" rIns="91440" bIns="45720" rtlCol="0" anchor="t">
            <a:normAutofit/>
          </a:bodyPr>
          <a:lstStyle/>
          <a:p>
            <a:pPr algn="r"/>
            <a:endParaRPr lang="en-US" altLang="zh-CN"/>
          </a:p>
          <a:p>
            <a:pPr algn="r"/>
            <a:r>
              <a:rPr lang="zh-CN" altLang="en-US"/>
              <a:t>杨良宜</a:t>
            </a:r>
            <a:endParaRPr lang="en-US" altLang="zh-CN"/>
          </a:p>
          <a:p>
            <a:pPr algn="r"/>
            <a:r>
              <a:rPr lang="zh-CN" altLang="en-US">
                <a:ea typeface="宋体"/>
                <a:cs typeface="Calibri"/>
              </a:rPr>
              <a:t>9月21日</a:t>
            </a:r>
          </a:p>
          <a:p>
            <a:pPr algn="r"/>
            <a:endParaRPr lang="zh-CN" altLang="en-US"/>
          </a:p>
        </p:txBody>
      </p:sp>
    </p:spTree>
    <p:extLst>
      <p:ext uri="{BB962C8B-B14F-4D97-AF65-F5344CB8AC3E}">
        <p14:creationId xmlns:p14="http://schemas.microsoft.com/office/powerpoint/2010/main" val="2055785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C8AA09-4417-4151-B66D-5E5076830844}"/>
              </a:ext>
            </a:extLst>
          </p:cNvPr>
          <p:cNvSpPr>
            <a:spLocks noGrp="1"/>
          </p:cNvSpPr>
          <p:nvPr>
            <p:ph type="title"/>
          </p:nvPr>
        </p:nvSpPr>
        <p:spPr/>
        <p:txBody>
          <a:bodyPr/>
          <a:lstStyle/>
          <a:p>
            <a:r>
              <a:rPr lang="zh-CN" altLang="en-US"/>
              <a:t>商业案件的难处</a:t>
            </a:r>
            <a:endParaRPr lang="en-US"/>
          </a:p>
        </p:txBody>
      </p:sp>
      <p:sp>
        <p:nvSpPr>
          <p:cNvPr id="3" name="内容占位符 2">
            <a:extLst>
              <a:ext uri="{FF2B5EF4-FFF2-40B4-BE49-F238E27FC236}">
                <a16:creationId xmlns:a16="http://schemas.microsoft.com/office/drawing/2014/main" id="{A96D2466-5E91-4F5C-9623-ADA7AA940D42}"/>
              </a:ext>
            </a:extLst>
          </p:cNvPr>
          <p:cNvSpPr>
            <a:spLocks noGrp="1"/>
          </p:cNvSpPr>
          <p:nvPr>
            <p:ph idx="1"/>
          </p:nvPr>
        </p:nvSpPr>
        <p:spPr/>
        <p:txBody>
          <a:bodyPr>
            <a:normAutofit/>
          </a:bodyPr>
          <a:lstStyle/>
          <a:p>
            <a:pPr algn="just"/>
            <a:r>
              <a:rPr lang="en-GB"/>
              <a:t>“</a:t>
            </a:r>
            <a:r>
              <a:rPr lang="zh-CN" altLang="en-US"/>
              <a:t>非一般的案件</a:t>
            </a:r>
            <a:r>
              <a:rPr lang="en-GB"/>
              <a:t>”</a:t>
            </a:r>
            <a:r>
              <a:rPr lang="zh-CN" altLang="en-US"/>
              <a:t>（</a:t>
            </a:r>
            <a:r>
              <a:rPr lang="en-GB"/>
              <a:t>outside the usual run</a:t>
            </a:r>
            <a:r>
              <a:rPr lang="zh-CN" altLang="en-US"/>
              <a:t>）：</a:t>
            </a:r>
            <a:r>
              <a:rPr lang="en-GB"/>
              <a:t> </a:t>
            </a:r>
            <a:r>
              <a:rPr lang="zh-CN" altLang="en-US"/>
              <a:t>见</a:t>
            </a:r>
            <a:r>
              <a:rPr lang="en-GB" u="sng" err="1"/>
              <a:t>Trouw</a:t>
            </a:r>
            <a:r>
              <a:rPr lang="en-GB" u="sng"/>
              <a:t> UK Ltd v. Mitsui &amp; Co (UK) </a:t>
            </a:r>
            <a:r>
              <a:rPr lang="en-GB"/>
              <a:t>(2006) EWHC 863 (Comm)</a:t>
            </a:r>
            <a:r>
              <a:rPr lang="zh-CN" altLang="en-US"/>
              <a:t>先例 （</a:t>
            </a:r>
            <a:r>
              <a:rPr lang="en-GB"/>
              <a:t> “</a:t>
            </a:r>
            <a:r>
              <a:rPr lang="zh-CN" altLang="en-US"/>
              <a:t>一般的案件</a:t>
            </a:r>
            <a:r>
              <a:rPr lang="en-GB"/>
              <a:t>”</a:t>
            </a:r>
            <a:r>
              <a:rPr lang="zh-CN" altLang="en-US"/>
              <a:t>就没有道理不按照</a:t>
            </a:r>
            <a:r>
              <a:rPr lang="en-GB"/>
              <a:t>“</a:t>
            </a:r>
            <a:r>
              <a:rPr lang="zh-CN" altLang="en-US"/>
              <a:t>一般程序</a:t>
            </a:r>
            <a:r>
              <a:rPr lang="en-GB"/>
              <a:t>”</a:t>
            </a:r>
            <a:r>
              <a:rPr lang="zh-CN" altLang="en-US"/>
              <a:t>处理）</a:t>
            </a:r>
            <a:endParaRPr lang="en-US" altLang="zh-CN"/>
          </a:p>
          <a:p>
            <a:pPr marL="788670" lvl="1" indent="-514350" algn="just">
              <a:buFont typeface="+mj-ea"/>
              <a:buAutoNum type="ea1JpnChsDbPeriod"/>
            </a:pPr>
            <a:r>
              <a:rPr lang="zh-CN" altLang="en-US" sz="2200"/>
              <a:t>复杂的商业案件，如果申请人需要文件用以明确是否提起诉讼，往往需要被申请人披露大量文件，也就导致可能被法院认为属于钓鱼取证</a:t>
            </a:r>
            <a:r>
              <a:rPr lang="en-GB" sz="2200"/>
              <a:t>/</a:t>
            </a:r>
            <a:r>
              <a:rPr lang="zh-CN" altLang="en-US" sz="2200"/>
              <a:t>摸索证明而有抗拒。但申请人如果要求披露的是特定的有限文件，法院认为申请人已有足够资讯建立诉因，根本不需要诉前披露。</a:t>
            </a:r>
            <a:r>
              <a:rPr lang="en-GB" sz="2200"/>
              <a:t> “</a:t>
            </a:r>
            <a:r>
              <a:rPr lang="zh-CN" altLang="en-US" sz="2200"/>
              <a:t>一般的案件</a:t>
            </a:r>
            <a:r>
              <a:rPr lang="en-GB" sz="2200"/>
              <a:t>”</a:t>
            </a:r>
            <a:r>
              <a:rPr lang="zh-CN" altLang="en-US" sz="2200"/>
              <a:t>下，有限文件的披露可留待诉讼程序中正常的相互披露（</a:t>
            </a:r>
            <a:r>
              <a:rPr lang="en-GB" sz="2200"/>
              <a:t>mutual disclosure</a:t>
            </a:r>
            <a:r>
              <a:rPr lang="zh-CN" altLang="en-US" sz="2200"/>
              <a:t>）。这也就使得商业案件中的申请人难以掌握轻重，左右为难。</a:t>
            </a:r>
            <a:endParaRPr lang="en-US" sz="2200"/>
          </a:p>
          <a:p>
            <a:pPr marL="788670" lvl="1" indent="-514350" algn="just">
              <a:buFont typeface="+mj-ea"/>
              <a:buAutoNum type="ea1JpnChsDbPeriod"/>
            </a:pPr>
            <a:r>
              <a:rPr lang="en-GB" altLang="zh-CN" sz="2200" u="sng"/>
              <a:t>Hutchison 3G UK Ltd v. O2</a:t>
            </a:r>
            <a:r>
              <a:rPr lang="en-GB" altLang="zh-CN" sz="2200"/>
              <a:t> (2008) EWHC 55 (Comm)</a:t>
            </a:r>
            <a:r>
              <a:rPr lang="zh-CN" altLang="en-US" sz="2200"/>
              <a:t>先例中，不成功申请人承担费用超过</a:t>
            </a:r>
            <a:r>
              <a:rPr lang="en-GB" altLang="zh-CN" sz="2200"/>
              <a:t>100</a:t>
            </a:r>
            <a:r>
              <a:rPr lang="zh-CN" altLang="en-US" sz="2200"/>
              <a:t>万英镑。</a:t>
            </a:r>
            <a:endParaRPr lang="en-US" altLang="zh-CN" sz="2200"/>
          </a:p>
          <a:p>
            <a:pPr marL="788670" lvl="1" indent="-514350" algn="just">
              <a:buFont typeface="+mj-ea"/>
              <a:buAutoNum type="ea1JpnChsDbPeriod"/>
            </a:pPr>
            <a:r>
              <a:rPr lang="zh-CN" altLang="en-US" sz="2200"/>
              <a:t>根据英国</a:t>
            </a:r>
            <a:r>
              <a:rPr lang="en-US" altLang="zh-CN" sz="2200" u="sng"/>
              <a:t>Arbitration Act 1996</a:t>
            </a:r>
            <a:r>
              <a:rPr lang="zh-CN" altLang="en-US" sz="2200"/>
              <a:t>，法院没有依据或权力作出诉前披露命令：见</a:t>
            </a:r>
            <a:r>
              <a:rPr lang="en-US" altLang="zh-CN" sz="2200" u="sng"/>
              <a:t>Travelers Insurance Co. v. Countrywide Surveyors</a:t>
            </a:r>
            <a:r>
              <a:rPr lang="en-US" altLang="zh-CN" sz="2200"/>
              <a:t> (2010) EWHC 2455 (TCC)</a:t>
            </a:r>
            <a:r>
              <a:rPr lang="zh-CN" altLang="en-US" sz="2200"/>
              <a:t>先例。</a:t>
            </a:r>
            <a:endParaRPr lang="en-US" altLang="zh-CN" sz="2200"/>
          </a:p>
          <a:p>
            <a:endParaRPr lang="en-US"/>
          </a:p>
        </p:txBody>
      </p:sp>
    </p:spTree>
    <p:extLst>
      <p:ext uri="{BB962C8B-B14F-4D97-AF65-F5344CB8AC3E}">
        <p14:creationId xmlns:p14="http://schemas.microsoft.com/office/powerpoint/2010/main" val="28771077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2E854A-191D-4547-99C6-E6AAC5BDE08F}"/>
              </a:ext>
            </a:extLst>
          </p:cNvPr>
          <p:cNvSpPr>
            <a:spLocks noGrp="1"/>
          </p:cNvSpPr>
          <p:nvPr>
            <p:ph type="title"/>
          </p:nvPr>
        </p:nvSpPr>
        <p:spPr/>
        <p:txBody>
          <a:bodyPr/>
          <a:lstStyle/>
          <a:p>
            <a:pPr algn="l"/>
            <a:r>
              <a:rPr lang="zh-CN" altLang="en-US">
                <a:ea typeface="宋体"/>
              </a:rPr>
              <a:t>手段九：非法取证</a:t>
            </a:r>
            <a:endParaRPr lang="en-US">
              <a:ea typeface="宋体"/>
            </a:endParaRPr>
          </a:p>
        </p:txBody>
      </p:sp>
      <p:sp>
        <p:nvSpPr>
          <p:cNvPr id="3" name="内容占位符 2">
            <a:extLst>
              <a:ext uri="{FF2B5EF4-FFF2-40B4-BE49-F238E27FC236}">
                <a16:creationId xmlns:a16="http://schemas.microsoft.com/office/drawing/2014/main" id="{A9B1156E-5303-4EDC-87E5-5288E037C1EF}"/>
              </a:ext>
            </a:extLst>
          </p:cNvPr>
          <p:cNvSpPr>
            <a:spLocks noGrp="1"/>
          </p:cNvSpPr>
          <p:nvPr>
            <p:ph idx="1"/>
          </p:nvPr>
        </p:nvSpPr>
        <p:spPr>
          <a:xfrm>
            <a:off x="609599" y="1417638"/>
            <a:ext cx="10971213" cy="4983162"/>
          </a:xfrm>
        </p:spPr>
        <p:txBody>
          <a:bodyPr vert="horz" lIns="91440" tIns="45720" rIns="91440" bIns="45720" rtlCol="0" anchor="t">
            <a:normAutofit fontScale="25000" lnSpcReduction="20000"/>
          </a:bodyPr>
          <a:lstStyle/>
          <a:p>
            <a:pPr>
              <a:spcBef>
                <a:spcPts val="600"/>
              </a:spcBef>
              <a:spcAft>
                <a:spcPts val="600"/>
              </a:spcAft>
            </a:pPr>
            <a:r>
              <a:rPr lang="zh-CN" altLang="en-US" sz="9600">
                <a:ea typeface="宋体"/>
                <a:cs typeface="Calibri"/>
              </a:rPr>
              <a:t>国际商业争议的调查取证常会委托专业的调查人员进行，他们会用尽一切手段与关系，有时甚至会采用一些非法或是处于灰色地带的手段。</a:t>
            </a:r>
          </a:p>
          <a:p>
            <a:pPr>
              <a:spcBef>
                <a:spcPts val="600"/>
              </a:spcBef>
              <a:spcAft>
                <a:spcPts val="600"/>
              </a:spcAft>
            </a:pPr>
            <a:r>
              <a:rPr lang="zh-CN" altLang="en-US" sz="9600"/>
              <a:t>完整的证据有利于作出公正判决与不鼓励非法取证这两个公共政策的冲突。</a:t>
            </a:r>
            <a:endParaRPr lang="en-US" altLang="zh-CN" sz="9600"/>
          </a:p>
          <a:p>
            <a:pPr lvl="1">
              <a:spcBef>
                <a:spcPts val="600"/>
              </a:spcBef>
              <a:spcAft>
                <a:spcPts val="600"/>
              </a:spcAft>
              <a:buFont typeface="Arial" panose="020B0604020202020204" pitchFamily="34" charset="0"/>
              <a:buChar char="•"/>
            </a:pPr>
            <a:r>
              <a:rPr lang="zh-CN" altLang="en-US" sz="8000"/>
              <a:t>非法取证的程度。严重的非法，例如是威逼利诱或是行贿受贿，除了公共政策不鼓励之外，证据的可靠性也大打折扣。但如果是较轻微的非法，例如是黑客攻击、偷拍或是从垃圾桶里偷来，不一定被法院认定为不可采纳。</a:t>
            </a:r>
            <a:endParaRPr lang="en-US" altLang="zh-CN" sz="8000"/>
          </a:p>
          <a:p>
            <a:pPr>
              <a:spcBef>
                <a:spcPts val="600"/>
              </a:spcBef>
              <a:spcAft>
                <a:spcPts val="600"/>
              </a:spcAft>
            </a:pPr>
            <a:r>
              <a:rPr lang="zh-CN" altLang="zh-CN" sz="9600">
                <a:ea typeface="宋体"/>
              </a:rPr>
              <a:t>《</a:t>
            </a:r>
            <a:r>
              <a:rPr lang="en-US" altLang="zh-CN" sz="9600">
                <a:ea typeface="宋体"/>
              </a:rPr>
              <a:t>Data Protection Act 2018</a:t>
            </a:r>
            <a:r>
              <a:rPr lang="zh-CN" altLang="zh-CN" sz="9600">
                <a:ea typeface="宋体"/>
              </a:rPr>
              <a:t>》</a:t>
            </a:r>
            <a:endParaRPr lang="en-US" altLang="zh-CN" sz="9600">
              <a:ea typeface="宋体"/>
            </a:endParaRPr>
          </a:p>
          <a:p>
            <a:pPr>
              <a:spcBef>
                <a:spcPts val="600"/>
              </a:spcBef>
              <a:spcAft>
                <a:spcPts val="600"/>
              </a:spcAft>
            </a:pPr>
            <a:r>
              <a:rPr lang="zh-CN" altLang="en-US" sz="9600"/>
              <a:t>非法取证的人士是否会涉及刑事犯罪不在民事诉讼的法院考虑内。</a:t>
            </a:r>
            <a:endParaRPr lang="en-US" altLang="zh-CN" sz="9600"/>
          </a:p>
          <a:p>
            <a:pPr>
              <a:spcBef>
                <a:spcPts val="600"/>
              </a:spcBef>
              <a:spcAft>
                <a:spcPts val="600"/>
              </a:spcAft>
            </a:pPr>
            <a:r>
              <a:rPr lang="zh-CN" altLang="en-US" sz="9600">
                <a:ea typeface="宋体"/>
              </a:rPr>
              <a:t>根据</a:t>
            </a:r>
            <a:r>
              <a:rPr lang="en-US" altLang="zh-CN" sz="9600" u="sng">
                <a:ea typeface="宋体"/>
              </a:rPr>
              <a:t>Riddick v. Thames Board Mills Ltd</a:t>
            </a:r>
            <a:r>
              <a:rPr lang="en-US" altLang="zh-CN" sz="9600">
                <a:ea typeface="宋体"/>
              </a:rPr>
              <a:t> (1977) QB 881</a:t>
            </a:r>
            <a:r>
              <a:rPr lang="zh-CN" altLang="zh-CN" sz="9600">
                <a:ea typeface="宋体"/>
              </a:rPr>
              <a:t>先例，</a:t>
            </a:r>
            <a:r>
              <a:rPr lang="zh-CN" altLang="en-US" sz="9600">
                <a:ea typeface="宋体"/>
              </a:rPr>
              <a:t>另一方诉讼方与他的律师默示保证不会将披露的文件用于诉讼以外的用途，这也被称为是“</a:t>
            </a:r>
            <a:r>
              <a:rPr lang="en-US" altLang="zh-CN" sz="9600">
                <a:ea typeface="宋体"/>
              </a:rPr>
              <a:t>Riddick</a:t>
            </a:r>
            <a:r>
              <a:rPr lang="zh-CN" altLang="en-US" sz="9600">
                <a:ea typeface="宋体"/>
              </a:rPr>
              <a:t>原则”（</a:t>
            </a:r>
            <a:r>
              <a:rPr lang="en-US" altLang="zh-CN" sz="9600">
                <a:ea typeface="宋体"/>
              </a:rPr>
              <a:t>Riddick Principle</a:t>
            </a:r>
            <a:r>
              <a:rPr lang="zh-CN" altLang="en-US" sz="9600">
                <a:ea typeface="宋体"/>
              </a:rPr>
              <a:t>）。</a:t>
            </a:r>
            <a:endParaRPr lang="en-GB" altLang="zh-CN" sz="9600">
              <a:ea typeface="宋体"/>
            </a:endParaRPr>
          </a:p>
          <a:p>
            <a:pPr>
              <a:spcBef>
                <a:spcPts val="600"/>
              </a:spcBef>
              <a:spcAft>
                <a:spcPts val="600"/>
              </a:spcAft>
            </a:pPr>
            <a:r>
              <a:rPr lang="zh-CN" altLang="en-US" sz="9600">
                <a:ea typeface="宋体"/>
              </a:rPr>
              <a:t>国际仲裁常适用的</a:t>
            </a:r>
            <a:r>
              <a:rPr lang="en-US" altLang="zh-CN" sz="9600">
                <a:ea typeface="宋体"/>
              </a:rPr>
              <a:t>2010</a:t>
            </a:r>
            <a:r>
              <a:rPr lang="zh-CN" altLang="en-US" sz="9600">
                <a:ea typeface="宋体"/>
              </a:rPr>
              <a:t>年</a:t>
            </a:r>
            <a:r>
              <a:rPr lang="en-US" altLang="zh-CN" sz="9600">
                <a:ea typeface="宋体"/>
              </a:rPr>
              <a:t>《</a:t>
            </a:r>
            <a:r>
              <a:rPr lang="en-GB" altLang="zh-CN" sz="9600">
                <a:ea typeface="宋体"/>
              </a:rPr>
              <a:t>IBA</a:t>
            </a:r>
            <a:r>
              <a:rPr lang="zh-CN" altLang="en-US" sz="9600">
                <a:ea typeface="宋体"/>
              </a:rPr>
              <a:t>证据规则</a:t>
            </a:r>
            <a:r>
              <a:rPr lang="en-US" altLang="zh-CN" sz="9600">
                <a:ea typeface="宋体"/>
              </a:rPr>
              <a:t>》</a:t>
            </a:r>
            <a:r>
              <a:rPr lang="zh-CN" altLang="en-US" sz="9600">
                <a:ea typeface="宋体"/>
              </a:rPr>
              <a:t>在</a:t>
            </a:r>
            <a:r>
              <a:rPr lang="en-US" altLang="zh-CN" sz="9600">
                <a:ea typeface="宋体"/>
              </a:rPr>
              <a:t>2021</a:t>
            </a:r>
            <a:r>
              <a:rPr lang="zh-CN" altLang="en-US" sz="9600">
                <a:ea typeface="宋体"/>
              </a:rPr>
              <a:t>年</a:t>
            </a:r>
            <a:r>
              <a:rPr lang="en-US" altLang="zh-CN" sz="9600">
                <a:ea typeface="宋体"/>
              </a:rPr>
              <a:t>1</a:t>
            </a:r>
            <a:r>
              <a:rPr lang="zh-CN" altLang="en-US" sz="9600">
                <a:ea typeface="宋体"/>
              </a:rPr>
              <a:t>月底通告在</a:t>
            </a:r>
            <a:r>
              <a:rPr lang="en-US" altLang="zh-CN" sz="9600">
                <a:ea typeface="宋体"/>
              </a:rPr>
              <a:t>2020</a:t>
            </a:r>
            <a:r>
              <a:rPr lang="zh-CN" altLang="en-US" sz="9600">
                <a:ea typeface="宋体"/>
              </a:rPr>
              <a:t>年的修改有针对</a:t>
            </a:r>
            <a:endParaRPr lang="en-US" altLang="zh-CN" sz="9600">
              <a:ea typeface="宋体"/>
            </a:endParaRPr>
          </a:p>
          <a:p>
            <a:pPr marL="0" indent="0">
              <a:spcBef>
                <a:spcPts val="600"/>
              </a:spcBef>
              <a:spcAft>
                <a:spcPts val="600"/>
              </a:spcAft>
              <a:buNone/>
            </a:pPr>
            <a:r>
              <a:rPr lang="zh-CN" altLang="en-US" sz="9600">
                <a:ea typeface="宋体"/>
              </a:rPr>
              <a:t>（</a:t>
            </a:r>
            <a:r>
              <a:rPr lang="en-US" altLang="zh-CN" sz="9600">
                <a:ea typeface="宋体"/>
              </a:rPr>
              <a:t>《</a:t>
            </a:r>
            <a:r>
              <a:rPr lang="zh-CN" altLang="en-US" sz="9600">
                <a:ea typeface="宋体"/>
              </a:rPr>
              <a:t>证据法上</a:t>
            </a:r>
            <a:r>
              <a:rPr lang="en-US" altLang="zh-CN" sz="9600">
                <a:ea typeface="宋体"/>
              </a:rPr>
              <a:t>》</a:t>
            </a:r>
            <a:r>
              <a:rPr lang="zh-CN" altLang="en-US" sz="9600">
                <a:ea typeface="宋体"/>
              </a:rPr>
              <a:t>第五章之</a:t>
            </a:r>
            <a:r>
              <a:rPr lang="en-US" altLang="zh-CN" sz="9600">
                <a:ea typeface="宋体"/>
              </a:rPr>
              <a:t>2.2.2</a:t>
            </a:r>
            <a:r>
              <a:rPr lang="zh-CN" altLang="en-US" sz="9600">
                <a:ea typeface="宋体"/>
              </a:rPr>
              <a:t>段与</a:t>
            </a:r>
            <a:r>
              <a:rPr lang="en-US" altLang="zh-CN" sz="9600">
                <a:ea typeface="宋体"/>
              </a:rPr>
              <a:t>《</a:t>
            </a:r>
            <a:r>
              <a:rPr lang="zh-CN" altLang="en-US" sz="9600">
                <a:ea typeface="宋体"/>
              </a:rPr>
              <a:t>证据法下</a:t>
            </a:r>
            <a:r>
              <a:rPr lang="en-US" altLang="zh-CN" sz="9600">
                <a:ea typeface="宋体"/>
              </a:rPr>
              <a:t>》</a:t>
            </a:r>
            <a:r>
              <a:rPr lang="zh-CN" altLang="en-US" sz="9600">
                <a:ea typeface="宋体"/>
              </a:rPr>
              <a:t>第九章之</a:t>
            </a:r>
            <a:r>
              <a:rPr lang="en-US" altLang="zh-CN" sz="9600">
                <a:ea typeface="宋体"/>
              </a:rPr>
              <a:t>3</a:t>
            </a:r>
            <a:r>
              <a:rPr lang="zh-CN" altLang="en-US" sz="9600">
                <a:ea typeface="宋体"/>
              </a:rPr>
              <a:t>段）</a:t>
            </a:r>
            <a:endParaRPr lang="en-US" altLang="zh-CN" sz="9600">
              <a:ea typeface="宋体"/>
            </a:endParaRPr>
          </a:p>
          <a:p>
            <a:endParaRPr lang="en-US"/>
          </a:p>
        </p:txBody>
      </p:sp>
    </p:spTree>
    <p:extLst>
      <p:ext uri="{BB962C8B-B14F-4D97-AF65-F5344CB8AC3E}">
        <p14:creationId xmlns:p14="http://schemas.microsoft.com/office/powerpoint/2010/main" val="16012645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2E854A-191D-4547-99C6-E6AAC5BDE08F}"/>
              </a:ext>
            </a:extLst>
          </p:cNvPr>
          <p:cNvSpPr>
            <a:spLocks noGrp="1"/>
          </p:cNvSpPr>
          <p:nvPr>
            <p:ph type="title"/>
          </p:nvPr>
        </p:nvSpPr>
        <p:spPr/>
        <p:txBody>
          <a:bodyPr/>
          <a:lstStyle/>
          <a:p>
            <a:pPr algn="l"/>
            <a:r>
              <a:rPr lang="zh-CN" altLang="en-US"/>
              <a:t>手段十：当事人之间的正常相互披露</a:t>
            </a:r>
            <a:endParaRPr lang="en-US"/>
          </a:p>
        </p:txBody>
      </p:sp>
      <p:sp>
        <p:nvSpPr>
          <p:cNvPr id="3" name="内容占位符 2">
            <a:extLst>
              <a:ext uri="{FF2B5EF4-FFF2-40B4-BE49-F238E27FC236}">
                <a16:creationId xmlns:a16="http://schemas.microsoft.com/office/drawing/2014/main" id="{A9B1156E-5303-4EDC-87E5-5288E037C1EF}"/>
              </a:ext>
            </a:extLst>
          </p:cNvPr>
          <p:cNvSpPr>
            <a:spLocks noGrp="1"/>
          </p:cNvSpPr>
          <p:nvPr>
            <p:ph idx="1"/>
          </p:nvPr>
        </p:nvSpPr>
        <p:spPr>
          <a:xfrm>
            <a:off x="746561" y="1524000"/>
            <a:ext cx="10971213" cy="4983162"/>
          </a:xfrm>
        </p:spPr>
        <p:txBody>
          <a:bodyPr vert="horz" lIns="91440" tIns="45720" rIns="91440" bIns="45720" rtlCol="0" anchor="t">
            <a:normAutofit fontScale="85000" lnSpcReduction="20000"/>
          </a:bodyPr>
          <a:lstStyle/>
          <a:p>
            <a:pPr>
              <a:spcBef>
                <a:spcPts val="600"/>
              </a:spcBef>
              <a:spcAft>
                <a:spcPts val="600"/>
              </a:spcAft>
            </a:pPr>
            <a:r>
              <a:rPr lang="zh-CN" altLang="en-US" sz="2800">
                <a:ea typeface="宋体"/>
              </a:rPr>
              <a:t>普通法诉讼</a:t>
            </a:r>
            <a:r>
              <a:rPr lang="en-US" altLang="zh-CN" sz="2800">
                <a:ea typeface="宋体"/>
              </a:rPr>
              <a:t>/</a:t>
            </a:r>
            <a:r>
              <a:rPr lang="zh-CN" altLang="en-US" sz="2800">
                <a:ea typeface="宋体"/>
              </a:rPr>
              <a:t>国际仲裁几乎必走的正常程序（第二讲会详尽针对）</a:t>
            </a:r>
          </a:p>
          <a:p>
            <a:pPr>
              <a:spcBef>
                <a:spcPts val="600"/>
              </a:spcBef>
              <a:spcAft>
                <a:spcPts val="600"/>
              </a:spcAft>
            </a:pPr>
            <a:r>
              <a:rPr lang="zh-CN" altLang="en-US" sz="2800">
                <a:ea typeface="宋体"/>
              </a:rPr>
              <a:t>一贯是要求双方自动披露有关（</a:t>
            </a:r>
            <a:r>
              <a:rPr lang="en-GB" altLang="zh-CN" sz="2800">
                <a:ea typeface="宋体"/>
              </a:rPr>
              <a:t>relevant</a:t>
            </a:r>
            <a:r>
              <a:rPr lang="zh-CN" altLang="en-US" sz="2800">
                <a:ea typeface="宋体"/>
              </a:rPr>
              <a:t>）文件，也就是会令事实争端“更可能</a:t>
            </a:r>
            <a:r>
              <a:rPr lang="en-US" altLang="zh-CN" sz="2800">
                <a:ea typeface="宋体"/>
              </a:rPr>
              <a:t>/</a:t>
            </a:r>
            <a:r>
              <a:rPr lang="zh-CN" altLang="en-US" sz="2800">
                <a:ea typeface="宋体"/>
              </a:rPr>
              <a:t>更不可能”的文件，不论有利或不利；律师作为“法院的官员”起的作用；</a:t>
            </a:r>
            <a:endParaRPr lang="en-GB" altLang="zh-CN" sz="2800">
              <a:ea typeface="宋体"/>
            </a:endParaRPr>
          </a:p>
          <a:p>
            <a:pPr>
              <a:spcBef>
                <a:spcPts val="600"/>
              </a:spcBef>
              <a:spcAft>
                <a:spcPts val="600"/>
              </a:spcAft>
            </a:pPr>
            <a:r>
              <a:rPr lang="zh-CN" altLang="en-US" sz="2800"/>
              <a:t>什么才算是有关以文书请求确定的争议事实与事情为准</a:t>
            </a:r>
          </a:p>
          <a:p>
            <a:pPr algn="just">
              <a:spcBef>
                <a:spcPts val="600"/>
              </a:spcBef>
              <a:spcAft>
                <a:spcPts val="600"/>
              </a:spcAft>
            </a:pPr>
            <a:r>
              <a:rPr lang="zh-CN" altLang="en-US" sz="2800">
                <a:ea typeface="宋体"/>
              </a:rPr>
              <a:t>文件太多导致诉讼</a:t>
            </a:r>
            <a:r>
              <a:rPr lang="en-US" altLang="zh-CN" sz="2800">
                <a:ea typeface="宋体"/>
              </a:rPr>
              <a:t>/</a:t>
            </a:r>
            <a:r>
              <a:rPr lang="zh-CN" altLang="en-US" sz="2800">
                <a:ea typeface="宋体"/>
              </a:rPr>
              <a:t>国际仲裁今天强调要成比例（</a:t>
            </a:r>
            <a:r>
              <a:rPr lang="en-GB" altLang="zh-CN" sz="2800">
                <a:ea typeface="宋体"/>
              </a:rPr>
              <a:t>proportionality</a:t>
            </a:r>
            <a:r>
              <a:rPr lang="zh-CN" altLang="en-US" sz="2800">
                <a:ea typeface="宋体"/>
              </a:rPr>
              <a:t>），文件除了有关也必须是重要（</a:t>
            </a:r>
            <a:r>
              <a:rPr lang="en-GB" altLang="zh-CN" sz="2800">
                <a:ea typeface="宋体"/>
              </a:rPr>
              <a:t>material</a:t>
            </a:r>
            <a:r>
              <a:rPr lang="zh-CN" altLang="en-US" sz="2800">
                <a:ea typeface="宋体"/>
              </a:rPr>
              <a:t>）</a:t>
            </a:r>
            <a:endParaRPr lang="en-GB" altLang="zh-CN" sz="2800">
              <a:ea typeface="宋体"/>
            </a:endParaRPr>
          </a:p>
          <a:p>
            <a:pPr>
              <a:spcBef>
                <a:spcPts val="600"/>
              </a:spcBef>
              <a:spcAft>
                <a:spcPts val="600"/>
              </a:spcAft>
            </a:pPr>
            <a:r>
              <a:rPr lang="zh-CN" altLang="en-US" sz="2800">
                <a:ea typeface="宋体"/>
              </a:rPr>
              <a:t>英国法院的改革；弹性对待不同类别的案件；披露菜单（</a:t>
            </a:r>
            <a:r>
              <a:rPr lang="en-US" altLang="zh-CN" sz="2800">
                <a:ea typeface="宋体"/>
              </a:rPr>
              <a:t>Disclosure Menu</a:t>
            </a:r>
            <a:r>
              <a:rPr lang="zh-CN" altLang="en-US" sz="2800">
                <a:ea typeface="宋体"/>
              </a:rPr>
              <a:t>）替代标准披露</a:t>
            </a:r>
            <a:endParaRPr lang="en-GB" altLang="zh-CN" sz="2800">
              <a:ea typeface="宋体"/>
            </a:endParaRPr>
          </a:p>
          <a:p>
            <a:pPr>
              <a:spcBef>
                <a:spcPts val="600"/>
              </a:spcBef>
              <a:spcAft>
                <a:spcPts val="600"/>
              </a:spcAft>
            </a:pPr>
            <a:r>
              <a:rPr lang="en-US" altLang="zh-CN" sz="2800">
                <a:ea typeface="宋体"/>
              </a:rPr>
              <a:t>2010</a:t>
            </a:r>
            <a:r>
              <a:rPr lang="zh-CN" altLang="en-US" sz="2800">
                <a:ea typeface="宋体"/>
              </a:rPr>
              <a:t>年</a:t>
            </a:r>
            <a:r>
              <a:rPr lang="en-US" altLang="zh-CN" sz="2800">
                <a:ea typeface="宋体"/>
              </a:rPr>
              <a:t>《</a:t>
            </a:r>
            <a:r>
              <a:rPr lang="en-GB" altLang="zh-CN" sz="2800">
                <a:ea typeface="宋体"/>
              </a:rPr>
              <a:t>IBA</a:t>
            </a:r>
            <a:r>
              <a:rPr lang="zh-CN" altLang="en-US" sz="2800">
                <a:ea typeface="宋体"/>
              </a:rPr>
              <a:t>证据规则</a:t>
            </a:r>
            <a:r>
              <a:rPr lang="en-US" altLang="zh-CN" sz="2800">
                <a:ea typeface="宋体"/>
              </a:rPr>
              <a:t>》 </a:t>
            </a:r>
            <a:r>
              <a:rPr lang="zh-CN" altLang="en-US" sz="2800">
                <a:ea typeface="宋体"/>
              </a:rPr>
              <a:t>；国际仲裁的</a:t>
            </a:r>
            <a:r>
              <a:rPr lang="en-GB" altLang="zh-CN" sz="2800">
                <a:ea typeface="宋体"/>
              </a:rPr>
              <a:t>Redfern Schedule</a:t>
            </a:r>
            <a:endParaRPr lang="en-GB" altLang="zh-CN" sz="2800">
              <a:ea typeface="宋体"/>
              <a:cs typeface="Calibri"/>
            </a:endParaRPr>
          </a:p>
          <a:p>
            <a:pPr>
              <a:spcBef>
                <a:spcPts val="600"/>
              </a:spcBef>
              <a:spcAft>
                <a:spcPts val="600"/>
              </a:spcAft>
            </a:pPr>
            <a:r>
              <a:rPr lang="zh-CN" altLang="en-US" sz="2800">
                <a:ea typeface="宋体"/>
              </a:rPr>
              <a:t>为何要“相互”交换？</a:t>
            </a:r>
            <a:r>
              <a:rPr lang="zh-CN" altLang="en-US" sz="2800" u="sng">
                <a:ea typeface="宋体"/>
              </a:rPr>
              <a:t>Anderson v. Bank of British Columbia</a:t>
            </a:r>
            <a:r>
              <a:rPr lang="zh-CN" altLang="en-US" sz="2800">
                <a:ea typeface="宋体"/>
              </a:rPr>
              <a:t> (1876) 2 ChD 644上诉庭先例：“</a:t>
            </a:r>
            <a:r>
              <a:rPr lang="zh-CN" altLang="en-US" sz="2800" i="1">
                <a:ea typeface="宋体"/>
              </a:rPr>
              <a:t>... as you may have no right to see your adversary's brief, you have no right to see that which comes into existence merely as materials for the brief.</a:t>
            </a:r>
            <a:r>
              <a:rPr lang="zh-CN" altLang="en-US" sz="2800">
                <a:ea typeface="宋体"/>
              </a:rPr>
              <a:t>”</a:t>
            </a:r>
            <a:endParaRPr lang="en-GB" altLang="zh-CN" sz="2800"/>
          </a:p>
          <a:p>
            <a:endParaRPr lang="en-US"/>
          </a:p>
        </p:txBody>
      </p:sp>
    </p:spTree>
    <p:extLst>
      <p:ext uri="{BB962C8B-B14F-4D97-AF65-F5344CB8AC3E}">
        <p14:creationId xmlns:p14="http://schemas.microsoft.com/office/powerpoint/2010/main" val="9029009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4C34C-B78D-3672-AADB-8386A4F8A232}"/>
              </a:ext>
            </a:extLst>
          </p:cNvPr>
          <p:cNvSpPr>
            <a:spLocks noGrp="1"/>
          </p:cNvSpPr>
          <p:nvPr>
            <p:ph type="title"/>
          </p:nvPr>
        </p:nvSpPr>
        <p:spPr>
          <a:xfrm>
            <a:off x="609521" y="505265"/>
            <a:ext cx="10971372" cy="658837"/>
          </a:xfrm>
        </p:spPr>
        <p:txBody>
          <a:bodyPr>
            <a:normAutofit fontScale="90000"/>
          </a:bodyPr>
          <a:lstStyle/>
          <a:p>
            <a:r>
              <a:rPr lang="zh-CN" altLang="en-US"/>
              <a:t>国际调查取证实例</a:t>
            </a:r>
            <a:endParaRPr lang="en-US"/>
          </a:p>
        </p:txBody>
      </p:sp>
      <p:sp>
        <p:nvSpPr>
          <p:cNvPr id="3" name="Content Placeholder 2">
            <a:extLst>
              <a:ext uri="{FF2B5EF4-FFF2-40B4-BE49-F238E27FC236}">
                <a16:creationId xmlns:a16="http://schemas.microsoft.com/office/drawing/2014/main" id="{2327EB57-6E81-00DD-2BB3-DB5951C98FFB}"/>
              </a:ext>
            </a:extLst>
          </p:cNvPr>
          <p:cNvSpPr>
            <a:spLocks noGrp="1"/>
          </p:cNvSpPr>
          <p:nvPr>
            <p:ph idx="1"/>
          </p:nvPr>
        </p:nvSpPr>
        <p:spPr>
          <a:xfrm>
            <a:off x="609521" y="1378164"/>
            <a:ext cx="10971372" cy="5479836"/>
          </a:xfrm>
        </p:spPr>
        <p:txBody>
          <a:bodyPr>
            <a:normAutofit fontScale="92500" lnSpcReduction="10000"/>
          </a:bodyPr>
          <a:lstStyle/>
          <a:p>
            <a:r>
              <a:rPr lang="zh-CN" altLang="en-US"/>
              <a:t>在国际外贸航运，船舶是否在开航前严格适航是至关重要，这往往决定之后航次中发行事故造成货损货差甚至全损，是谁的责任。但这方面证据只在船东手中，货方</a:t>
            </a:r>
            <a:r>
              <a:rPr lang="en-US" altLang="zh-CN"/>
              <a:t>/</a:t>
            </a:r>
            <a:r>
              <a:rPr lang="zh-CN" altLang="en-US"/>
              <a:t>代位保险人是欠缺，所以必须事故后马上行动调查取证，否则是死定了。</a:t>
            </a:r>
          </a:p>
          <a:p>
            <a:r>
              <a:rPr lang="zh-CN" altLang="en-US" b="1" u="sng"/>
              <a:t>例子一</a:t>
            </a:r>
            <a:r>
              <a:rPr lang="zh-CN" altLang="en-US"/>
              <a:t>：多年前一艘化学品船舶在德国装港开航后在河道撞上码头而爆炸全损，人保赔付收货人后代位想去向欧洲船东索赔损失，但不知道是船舶不适航或是航行疏忽。笔者通过德国律师向法院在当地相关人命伤亡与财产损失案件取得船舶不适航的文件证据（事故后检查报告）。</a:t>
            </a:r>
          </a:p>
          <a:p>
            <a:pPr algn="just"/>
            <a:r>
              <a:rPr lang="zh-CN" altLang="en-US" b="1" u="sng"/>
              <a:t>例子二</a:t>
            </a:r>
            <a:r>
              <a:rPr lang="zh-CN" altLang="en-US"/>
              <a:t>：</a:t>
            </a:r>
            <a:r>
              <a:rPr lang="en-US" altLang="zh-CN"/>
              <a:t>2017</a:t>
            </a:r>
            <a:r>
              <a:rPr lang="zh-CN" altLang="en-US"/>
              <a:t>年的德国船舶“</a:t>
            </a:r>
            <a:r>
              <a:rPr lang="en-GB" altLang="zh-CN"/>
              <a:t>Belo Horizonte</a:t>
            </a:r>
            <a:r>
              <a:rPr lang="zh-CN" altLang="en-US"/>
              <a:t>”轮在阿根廷装运一船大豆在开航后不久，发生机器故障而需要被拖回去装港，修理了一个多月才重新启航去英国。荷兰货方</a:t>
            </a:r>
            <a:r>
              <a:rPr lang="en-GB" altLang="zh-CN"/>
              <a:t>C</a:t>
            </a:r>
            <a:r>
              <a:rPr lang="zh-CN" altLang="en-US"/>
              <a:t>与德国船东</a:t>
            </a:r>
            <a:r>
              <a:rPr lang="en-GB" altLang="zh-CN"/>
              <a:t>O</a:t>
            </a:r>
            <a:r>
              <a:rPr lang="zh-CN" altLang="en-US"/>
              <a:t>达成协议，允许船舶扺达英国派人上船对机器共同检查，但</a:t>
            </a:r>
            <a:r>
              <a:rPr lang="en-GB" altLang="zh-CN"/>
              <a:t>O</a:t>
            </a:r>
            <a:r>
              <a:rPr lang="zh-CN" altLang="en-US"/>
              <a:t>不承诺披露有关文件（航海日志、检验报告等等）与不准向船员取证（录取陈述书）。</a:t>
            </a:r>
            <a:r>
              <a:rPr lang="en-GB" altLang="zh-CN"/>
              <a:t>C</a:t>
            </a:r>
            <a:r>
              <a:rPr lang="zh-CN" altLang="en-US"/>
              <a:t>没有在英国海事法院采取法律行动，而在稍后“</a:t>
            </a:r>
            <a:r>
              <a:rPr lang="en-GB" altLang="zh-CN"/>
              <a:t>Belo Horizonte</a:t>
            </a:r>
            <a:r>
              <a:rPr lang="zh-CN" altLang="en-US"/>
              <a:t>”轮去了鹿特丹港才向荷兰法院申请执达吏上船强制获取一批文件。但这带来管辖权争议，因为双方当事人都是欧盟国家。最后荷兰法院判是在</a:t>
            </a:r>
            <a:r>
              <a:rPr lang="en-US" altLang="zh-CN" u="sng"/>
              <a:t>Brussels I-bis. Regulation</a:t>
            </a:r>
            <a:r>
              <a:rPr lang="zh-CN" altLang="en-US"/>
              <a:t>之</a:t>
            </a:r>
            <a:r>
              <a:rPr lang="en-GB" altLang="zh-CN"/>
              <a:t>Article 73(2)</a:t>
            </a:r>
            <a:r>
              <a:rPr lang="zh-CN" altLang="en-US"/>
              <a:t>与</a:t>
            </a:r>
            <a:r>
              <a:rPr lang="en-US" altLang="zh-CN"/>
              <a:t>《</a:t>
            </a:r>
            <a:r>
              <a:rPr lang="zh-CN" altLang="en-US"/>
              <a:t>纽约公约</a:t>
            </a:r>
            <a:r>
              <a:rPr lang="en-US" altLang="zh-CN"/>
              <a:t>》</a:t>
            </a:r>
            <a:r>
              <a:rPr lang="zh-CN" altLang="en-US"/>
              <a:t>之</a:t>
            </a:r>
            <a:r>
              <a:rPr lang="en-GB" altLang="zh-CN"/>
              <a:t>Article II</a:t>
            </a:r>
            <a:r>
              <a:rPr lang="zh-CN" altLang="en-US"/>
              <a:t>，因双方在提单是约定了伦敦仲裁，所以没有管辖权去保留这些文件证据与下令向船员取得陈述书或口供书 </a:t>
            </a:r>
            <a:r>
              <a:rPr lang="zh-CN" altLang="en-US" b="0" i="0">
                <a:solidFill>
                  <a:srgbClr val="343D47"/>
                </a:solidFill>
                <a:effectLst/>
              </a:rPr>
              <a:t>：</a:t>
            </a:r>
            <a:r>
              <a:rPr lang="en-US" altLang="zh-Hans-HK" b="0" i="0">
                <a:solidFill>
                  <a:srgbClr val="343D47"/>
                </a:solidFill>
                <a:effectLst/>
              </a:rPr>
              <a:t>ECLI:NL:RBROT:2017:9917</a:t>
            </a:r>
            <a:r>
              <a:rPr lang="zh-CN" altLang="en-US"/>
              <a:t>。</a:t>
            </a:r>
            <a:endParaRPr lang="en-US"/>
          </a:p>
        </p:txBody>
      </p:sp>
    </p:spTree>
    <p:extLst>
      <p:ext uri="{BB962C8B-B14F-4D97-AF65-F5344CB8AC3E}">
        <p14:creationId xmlns:p14="http://schemas.microsoft.com/office/powerpoint/2010/main" val="37621683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8FA0F2-894C-1A22-C67A-C88FC3A75FCE}"/>
              </a:ext>
            </a:extLst>
          </p:cNvPr>
          <p:cNvSpPr>
            <a:spLocks noGrp="1"/>
          </p:cNvSpPr>
          <p:nvPr>
            <p:ph type="title"/>
          </p:nvPr>
        </p:nvSpPr>
        <p:spPr/>
        <p:txBody>
          <a:bodyPr/>
          <a:lstStyle/>
          <a:p>
            <a:r>
              <a:rPr lang="zh-CN" altLang="en-US">
                <a:ea typeface="宋体"/>
                <a:cs typeface="Calibri"/>
              </a:rPr>
              <a:t>总结</a:t>
            </a:r>
            <a:endParaRPr lang="zh-CN" altLang="en-US"/>
          </a:p>
        </p:txBody>
      </p:sp>
      <p:sp>
        <p:nvSpPr>
          <p:cNvPr id="3" name="内容占位符 2">
            <a:extLst>
              <a:ext uri="{FF2B5EF4-FFF2-40B4-BE49-F238E27FC236}">
                <a16:creationId xmlns:a16="http://schemas.microsoft.com/office/drawing/2014/main" id="{FCAFD129-DC90-484E-248E-4ABA9D793A26}"/>
              </a:ext>
            </a:extLst>
          </p:cNvPr>
          <p:cNvSpPr>
            <a:spLocks noGrp="1"/>
          </p:cNvSpPr>
          <p:nvPr>
            <p:ph idx="1"/>
          </p:nvPr>
        </p:nvSpPr>
        <p:spPr/>
        <p:txBody>
          <a:bodyPr vert="horz" lIns="91440" tIns="45720" rIns="91440" bIns="45720" rtlCol="0" anchor="t">
            <a:normAutofit fontScale="92500" lnSpcReduction="10000"/>
          </a:bodyPr>
          <a:lstStyle/>
          <a:p>
            <a:r>
              <a:rPr lang="zh-CN" altLang="en-US">
                <a:ea typeface="宋体"/>
                <a:cs typeface="Calibri"/>
              </a:rPr>
              <a:t>以上介绍可以看出</a:t>
            </a:r>
            <a:r>
              <a:rPr lang="zh-CN" altLang="en-US" b="1" u="sng">
                <a:ea typeface="宋体"/>
                <a:cs typeface="Calibri"/>
              </a:rPr>
              <a:t>证据的重要性</a:t>
            </a:r>
            <a:r>
              <a:rPr lang="zh-CN" altLang="en-US">
                <a:ea typeface="宋体"/>
                <a:cs typeface="Calibri"/>
              </a:rPr>
              <a:t>，可以说发生争议，哪一方当事人更进取调查取证（特别是向第三人）与运气好取得有利证据就往往是占了先机。例如在后来的仲裁程序，向对方关键证人交叉盘问，抖出两三年前的一份从对方自己披露或从第三人处取得的文件，有内容与该证人的口头证据（主要是在证人证言）不符与不利，该证人在没有准备下往往会是哑口无言或是更坏的乱讲话，就会被严重丑化。</a:t>
            </a:r>
          </a:p>
          <a:p>
            <a:r>
              <a:rPr lang="zh-CN" altLang="en-US">
                <a:ea typeface="宋体"/>
                <a:cs typeface="Calibri"/>
              </a:rPr>
              <a:t>在</a:t>
            </a:r>
            <a:r>
              <a:rPr lang="zh-CN" altLang="en-US" b="1" u="sng">
                <a:ea typeface="宋体"/>
                <a:cs typeface="Calibri"/>
              </a:rPr>
              <a:t>对抗制</a:t>
            </a:r>
            <a:r>
              <a:rPr lang="zh-CN" altLang="en-US">
                <a:ea typeface="宋体"/>
                <a:cs typeface="Calibri"/>
              </a:rPr>
              <a:t>下，调查取证获取的不利文件</a:t>
            </a:r>
            <a:r>
              <a:rPr lang="en-US" altLang="zh-CN">
                <a:ea typeface="宋体"/>
                <a:cs typeface="Calibri"/>
              </a:rPr>
              <a:t>/</a:t>
            </a:r>
            <a:r>
              <a:rPr lang="zh-CN" altLang="en-US">
                <a:ea typeface="宋体"/>
                <a:cs typeface="Calibri"/>
              </a:rPr>
              <a:t>信息也无须去抖出或自动披露，因为可享有“法律业务/诉讼特免权”（</a:t>
            </a:r>
            <a:r>
              <a:rPr lang="en-GB" altLang="zh-CN">
                <a:ea typeface="宋体"/>
                <a:cs typeface="Calibri"/>
              </a:rPr>
              <a:t>legal professional/litigation privilege</a:t>
            </a:r>
            <a:r>
              <a:rPr lang="zh-CN" altLang="en-US">
                <a:ea typeface="宋体"/>
                <a:cs typeface="Calibri"/>
              </a:rPr>
              <a:t>）。最后法院或仲裁庭能否找到事实真相是</a:t>
            </a:r>
            <a:r>
              <a:rPr lang="zh-CN" altLang="en-US" b="1" u="sng">
                <a:ea typeface="宋体"/>
                <a:cs typeface="Calibri"/>
              </a:rPr>
              <a:t>看对方律师有没有能耐挖掘出这些不利文件</a:t>
            </a:r>
            <a:r>
              <a:rPr lang="en-US" altLang="zh-CN" b="1" u="sng">
                <a:ea typeface="宋体"/>
                <a:cs typeface="Calibri"/>
              </a:rPr>
              <a:t>/</a:t>
            </a:r>
            <a:r>
              <a:rPr lang="zh-CN" altLang="en-US" b="1" u="sng">
                <a:ea typeface="宋体"/>
                <a:cs typeface="Calibri"/>
              </a:rPr>
              <a:t>信息</a:t>
            </a:r>
            <a:r>
              <a:rPr lang="zh-CN" altLang="en-US">
                <a:ea typeface="宋体"/>
                <a:cs typeface="Calibri"/>
              </a:rPr>
              <a:t>了。</a:t>
            </a:r>
          </a:p>
          <a:p>
            <a:r>
              <a:rPr lang="zh-CN" altLang="en-US">
                <a:ea typeface="宋体"/>
              </a:rPr>
              <a:t>由于国际调查取证的各种手段都涉及昂贵的律师费用，加上今天产生大量的文件（特别是电子文件）需要一定数量的专业人士去每一份每一句推敲后挑出有利有关内容，所以解释了今天国际诉讼</a:t>
            </a:r>
            <a:r>
              <a:rPr lang="en-US" altLang="zh-CN">
                <a:ea typeface="宋体"/>
              </a:rPr>
              <a:t>/</a:t>
            </a:r>
            <a:r>
              <a:rPr lang="zh-CN" altLang="en-US">
                <a:ea typeface="宋体"/>
              </a:rPr>
              <a:t>仲裁的高昂费用。</a:t>
            </a:r>
            <a:endParaRPr lang="zh-CN" altLang="en-US">
              <a:ea typeface="宋体"/>
              <a:cs typeface="Calibri"/>
            </a:endParaRPr>
          </a:p>
          <a:p>
            <a:r>
              <a:rPr lang="zh-CN" altLang="en-US">
                <a:ea typeface="宋体"/>
              </a:rPr>
              <a:t>所以，中国公司</a:t>
            </a:r>
            <a:r>
              <a:rPr lang="en-US" altLang="zh-CN">
                <a:ea typeface="宋体"/>
              </a:rPr>
              <a:t>/</a:t>
            </a:r>
            <a:r>
              <a:rPr lang="zh-CN" altLang="en-US">
                <a:ea typeface="宋体"/>
              </a:rPr>
              <a:t>企业最重要仍是</a:t>
            </a:r>
            <a:r>
              <a:rPr lang="zh-CN" altLang="en-US" b="1" u="sng">
                <a:ea typeface="宋体"/>
              </a:rPr>
              <a:t>预防胜于治疗</a:t>
            </a:r>
            <a:r>
              <a:rPr lang="zh-CN" altLang="en-US">
                <a:ea typeface="宋体"/>
              </a:rPr>
              <a:t>，这是通过熟悉国际通行的英国合同法与证据法去做好商业合同的订立（订约自由下尽量自我保护）、正确与懂得取巧与避免给对方取巧的合同履行、轻重掌握恰当的通信往来、证据保存等等。《孙子兵法》中也说，</a:t>
            </a:r>
            <a:r>
              <a:rPr lang="zh-CN" altLang="en-US" b="1" u="sng">
                <a:ea typeface="宋体"/>
              </a:rPr>
              <a:t>不战而屈人之兵才是上上策</a:t>
            </a:r>
            <a:r>
              <a:rPr lang="zh-CN" altLang="en-US">
                <a:ea typeface="宋体"/>
              </a:rPr>
              <a:t>。</a:t>
            </a:r>
            <a:endParaRPr lang="zh-CN" altLang="en-US">
              <a:ea typeface="宋体"/>
              <a:cs typeface="Calibri"/>
            </a:endParaRPr>
          </a:p>
        </p:txBody>
      </p:sp>
    </p:spTree>
    <p:extLst>
      <p:ext uri="{BB962C8B-B14F-4D97-AF65-F5344CB8AC3E}">
        <p14:creationId xmlns:p14="http://schemas.microsoft.com/office/powerpoint/2010/main" val="860246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4EF6D2D-8B5D-4196-AD9A-F67723EF152F}"/>
              </a:ext>
            </a:extLst>
          </p:cNvPr>
          <p:cNvSpPr>
            <a:spLocks noGrp="1"/>
          </p:cNvSpPr>
          <p:nvPr>
            <p:ph type="title"/>
          </p:nvPr>
        </p:nvSpPr>
        <p:spPr>
          <a:xfrm>
            <a:off x="609601" y="274638"/>
            <a:ext cx="6781696" cy="1143000"/>
          </a:xfrm>
        </p:spPr>
        <p:txBody>
          <a:bodyPr/>
          <a:lstStyle/>
          <a:p>
            <a:pPr algn="l"/>
            <a:r>
              <a:rPr lang="zh-CN" altLang="en-US"/>
              <a:t>主要内容</a:t>
            </a:r>
            <a:endParaRPr lang="en-US"/>
          </a:p>
        </p:txBody>
      </p:sp>
      <p:sp>
        <p:nvSpPr>
          <p:cNvPr id="3" name="内容占位符 2">
            <a:extLst>
              <a:ext uri="{FF2B5EF4-FFF2-40B4-BE49-F238E27FC236}">
                <a16:creationId xmlns:a16="http://schemas.microsoft.com/office/drawing/2014/main" id="{E18D6D2B-1115-4A10-9764-7029303FE706}"/>
              </a:ext>
            </a:extLst>
          </p:cNvPr>
          <p:cNvSpPr>
            <a:spLocks noGrp="1"/>
          </p:cNvSpPr>
          <p:nvPr>
            <p:ph idx="1"/>
          </p:nvPr>
        </p:nvSpPr>
        <p:spPr/>
        <p:txBody>
          <a:bodyPr>
            <a:normAutofit/>
          </a:bodyPr>
          <a:lstStyle/>
          <a:p>
            <a:pPr marL="571500" indent="-571500">
              <a:buFont typeface="+mj-ea"/>
              <a:buAutoNum type="ea1JpnChsDbPeriod"/>
            </a:pPr>
            <a:r>
              <a:rPr lang="zh-CN" altLang="en-US" sz="4000"/>
              <a:t>证据法的重要性</a:t>
            </a:r>
            <a:endParaRPr lang="en-US" altLang="zh-CN" sz="4000"/>
          </a:p>
          <a:p>
            <a:pPr marL="571500" indent="-571500">
              <a:buFont typeface="+mj-ea"/>
              <a:buAutoNum type="ea1JpnChsDbPeriod"/>
            </a:pPr>
            <a:r>
              <a:rPr lang="zh-CN" altLang="en-US" sz="4000"/>
              <a:t>举证责任 </a:t>
            </a:r>
            <a:endParaRPr lang="en-US" altLang="zh-CN" sz="4000"/>
          </a:p>
          <a:p>
            <a:pPr marL="571500" indent="-571500">
              <a:buFont typeface="+mj-ea"/>
              <a:buAutoNum type="ea1JpnChsDbPeriod"/>
            </a:pPr>
            <a:r>
              <a:rPr lang="zh-CN" altLang="en-US" sz="4000"/>
              <a:t>为什么有规管</a:t>
            </a:r>
            <a:endParaRPr lang="en-US" altLang="zh-CN" sz="4000"/>
          </a:p>
          <a:p>
            <a:pPr marL="571500" indent="-571500">
              <a:buFont typeface="+mj-ea"/>
              <a:buAutoNum type="ea1JpnChsDbPeriod"/>
            </a:pPr>
            <a:r>
              <a:rPr lang="zh-CN" altLang="en-US" sz="4000"/>
              <a:t>证据类型</a:t>
            </a:r>
            <a:endParaRPr lang="en-US" altLang="zh-CN" sz="4000"/>
          </a:p>
          <a:p>
            <a:pPr marL="571500" indent="-571500">
              <a:buFont typeface="+mj-ea"/>
              <a:buAutoNum type="ea1JpnChsDbPeriod"/>
            </a:pPr>
            <a:r>
              <a:rPr lang="zh-CN" altLang="en-US" sz="4000"/>
              <a:t>全球披露</a:t>
            </a:r>
            <a:endParaRPr lang="en-US" sz="4000"/>
          </a:p>
        </p:txBody>
      </p:sp>
    </p:spTree>
    <p:extLst>
      <p:ext uri="{BB962C8B-B14F-4D97-AF65-F5344CB8AC3E}">
        <p14:creationId xmlns:p14="http://schemas.microsoft.com/office/powerpoint/2010/main" val="2114277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4EF6D2D-8B5D-4196-AD9A-F67723EF152F}"/>
              </a:ext>
            </a:extLst>
          </p:cNvPr>
          <p:cNvSpPr>
            <a:spLocks noGrp="1"/>
          </p:cNvSpPr>
          <p:nvPr>
            <p:ph type="title"/>
          </p:nvPr>
        </p:nvSpPr>
        <p:spPr>
          <a:xfrm>
            <a:off x="609601" y="274638"/>
            <a:ext cx="6781696" cy="1143000"/>
          </a:xfrm>
        </p:spPr>
        <p:txBody>
          <a:bodyPr/>
          <a:lstStyle/>
          <a:p>
            <a:pPr algn="l"/>
            <a:r>
              <a:rPr lang="zh-CN" altLang="en-US"/>
              <a:t>证据的重要性</a:t>
            </a:r>
            <a:endParaRPr lang="en-US"/>
          </a:p>
        </p:txBody>
      </p:sp>
      <p:sp>
        <p:nvSpPr>
          <p:cNvPr id="3" name="内容占位符 2">
            <a:extLst>
              <a:ext uri="{FF2B5EF4-FFF2-40B4-BE49-F238E27FC236}">
                <a16:creationId xmlns:a16="http://schemas.microsoft.com/office/drawing/2014/main" id="{E18D6D2B-1115-4A10-9764-7029303FE706}"/>
              </a:ext>
            </a:extLst>
          </p:cNvPr>
          <p:cNvSpPr>
            <a:spLocks noGrp="1"/>
          </p:cNvSpPr>
          <p:nvPr>
            <p:ph idx="1"/>
          </p:nvPr>
        </p:nvSpPr>
        <p:spPr>
          <a:xfrm>
            <a:off x="609600" y="1343192"/>
            <a:ext cx="10971213" cy="5071767"/>
          </a:xfrm>
        </p:spPr>
        <p:txBody>
          <a:bodyPr vert="horz" lIns="91440" tIns="45720" rIns="91440" bIns="45720" rtlCol="0" anchor="t">
            <a:normAutofit fontScale="92500"/>
          </a:bodyPr>
          <a:lstStyle/>
          <a:p>
            <a:pPr>
              <a:lnSpc>
                <a:spcPct val="110000"/>
              </a:lnSpc>
              <a:spcBef>
                <a:spcPts val="600"/>
              </a:spcBef>
              <a:spcAft>
                <a:spcPts val="600"/>
              </a:spcAft>
            </a:pPr>
            <a:r>
              <a:rPr lang="zh-CN" altLang="en-US" sz="2000">
                <a:ea typeface="宋体"/>
              </a:rPr>
              <a:t>有人说</a:t>
            </a:r>
            <a:r>
              <a:rPr lang="en-US" altLang="zh-CN" sz="2000">
                <a:ea typeface="宋体"/>
              </a:rPr>
              <a:t>21</a:t>
            </a:r>
            <a:r>
              <a:rPr lang="zh-CN" altLang="en-US" sz="2000">
                <a:ea typeface="宋体"/>
              </a:rPr>
              <a:t>世纪的战争都是信息战，只有掌握了足够的信息才能制定合适的战略与对策。商战更是如此。</a:t>
            </a:r>
            <a:endParaRPr lang="en-US" altLang="zh-CN" sz="2000">
              <a:ea typeface="宋体"/>
              <a:cs typeface="Calibri"/>
            </a:endParaRPr>
          </a:p>
          <a:p>
            <a:pPr>
              <a:lnSpc>
                <a:spcPct val="110000"/>
              </a:lnSpc>
              <a:spcBef>
                <a:spcPts val="600"/>
              </a:spcBef>
              <a:spcAft>
                <a:spcPts val="600"/>
              </a:spcAft>
            </a:pPr>
            <a:r>
              <a:rPr lang="zh-CN" altLang="en-US" sz="2000">
                <a:ea typeface="宋体"/>
              </a:rPr>
              <a:t>“战争</a:t>
            </a:r>
            <a:r>
              <a:rPr lang="en-GB" altLang="zh-CN" sz="2000">
                <a:ea typeface="宋体"/>
              </a:rPr>
              <a:t>90%</a:t>
            </a:r>
            <a:r>
              <a:rPr lang="zh-CN" altLang="en-US" sz="2000">
                <a:ea typeface="宋体"/>
              </a:rPr>
              <a:t>由信息决定。”</a:t>
            </a:r>
            <a:r>
              <a:rPr lang="en-US" altLang="zh-CN" sz="2000">
                <a:ea typeface="宋体"/>
              </a:rPr>
              <a:t>——</a:t>
            </a:r>
            <a:r>
              <a:rPr lang="zh-CN" altLang="en-US" sz="2000">
                <a:ea typeface="宋体"/>
              </a:rPr>
              <a:t>拿破仑</a:t>
            </a:r>
            <a:r>
              <a:rPr lang="en-US" altLang="zh-CN" sz="2000">
                <a:ea typeface="宋体"/>
              </a:rPr>
              <a:t>·</a:t>
            </a:r>
            <a:r>
              <a:rPr lang="zh-CN" altLang="en-US" sz="2000">
                <a:ea typeface="宋体"/>
              </a:rPr>
              <a:t>波拿巴</a:t>
            </a:r>
            <a:endParaRPr lang="en-US" altLang="zh-CN" sz="2000">
              <a:ea typeface="宋体"/>
              <a:cs typeface="Calibri"/>
            </a:endParaRPr>
          </a:p>
          <a:p>
            <a:pPr>
              <a:lnSpc>
                <a:spcPct val="110000"/>
              </a:lnSpc>
              <a:spcBef>
                <a:spcPts val="600"/>
              </a:spcBef>
              <a:spcAft>
                <a:spcPts val="600"/>
              </a:spcAft>
            </a:pPr>
            <a:r>
              <a:rPr lang="zh-CN" sz="2000">
                <a:latin typeface="Calibri"/>
                <a:ea typeface="SimSun"/>
                <a:cs typeface="Calibri"/>
              </a:rPr>
              <a:t>美国</a:t>
            </a:r>
            <a:r>
              <a:rPr lang="zh-CN" altLang="en-US" sz="2000">
                <a:latin typeface="Calibri"/>
                <a:ea typeface="SimSun"/>
                <a:cs typeface="Calibri"/>
              </a:rPr>
              <a:t>的棱镜计划、</a:t>
            </a:r>
            <a:r>
              <a:rPr lang="zh-CN" sz="2000">
                <a:latin typeface="Calibri"/>
                <a:ea typeface="SimSun"/>
                <a:cs typeface="Calibri"/>
              </a:rPr>
              <a:t>《Clarifying Lawful Overseas Use of Data Act》（或简称《Cloud Act》）与英国正在推进的《Crime (Overseas Production Orders) Bill》</a:t>
            </a:r>
            <a:endParaRPr lang="en-US" sz="2000">
              <a:latin typeface="Calibri"/>
              <a:ea typeface="SimSun"/>
              <a:cs typeface="Calibri"/>
            </a:endParaRPr>
          </a:p>
          <a:p>
            <a:pPr>
              <a:lnSpc>
                <a:spcPct val="110000"/>
              </a:lnSpc>
              <a:spcBef>
                <a:spcPts val="600"/>
              </a:spcBef>
              <a:spcAft>
                <a:spcPts val="600"/>
              </a:spcAft>
            </a:pPr>
            <a:r>
              <a:rPr lang="zh-CN" altLang="en-US" sz="2000">
                <a:ea typeface="宋体"/>
              </a:rPr>
              <a:t>现在是一个</a:t>
            </a:r>
            <a:r>
              <a:rPr lang="zh-CN" altLang="en-US" sz="2000" b="1">
                <a:ea typeface="宋体"/>
              </a:rPr>
              <a:t>信息或数据爆炸的年代</a:t>
            </a:r>
            <a:r>
              <a:rPr lang="zh-CN" altLang="en-US" sz="2000">
                <a:ea typeface="宋体"/>
              </a:rPr>
              <a:t>。有说法是从人类文明出现至</a:t>
            </a:r>
            <a:r>
              <a:rPr lang="en-US" altLang="zh-CN" sz="2000">
                <a:ea typeface="宋体"/>
              </a:rPr>
              <a:t>2003</a:t>
            </a:r>
            <a:r>
              <a:rPr lang="zh-CN" altLang="en-US" sz="2000">
                <a:ea typeface="宋体"/>
              </a:rPr>
              <a:t>年，人类共产生了</a:t>
            </a:r>
            <a:r>
              <a:rPr lang="en-US" altLang="zh-CN" sz="2000">
                <a:ea typeface="宋体"/>
              </a:rPr>
              <a:t>5EB</a:t>
            </a:r>
            <a:r>
              <a:rPr lang="zh-CN" altLang="en-US" sz="2000">
                <a:ea typeface="宋体"/>
              </a:rPr>
              <a:t>（</a:t>
            </a:r>
            <a:r>
              <a:rPr lang="en-US" altLang="zh-CN" sz="2000">
                <a:ea typeface="宋体"/>
              </a:rPr>
              <a:t>1EB=10</a:t>
            </a:r>
            <a:r>
              <a:rPr lang="en-US" altLang="zh-CN" sz="2000" baseline="30000">
                <a:ea typeface="宋体"/>
              </a:rPr>
              <a:t>18</a:t>
            </a:r>
            <a:r>
              <a:rPr lang="en-US" altLang="zh-CN" sz="2000">
                <a:ea typeface="宋体"/>
              </a:rPr>
              <a:t>B=10</a:t>
            </a:r>
            <a:r>
              <a:rPr lang="zh-CN" altLang="en-US" sz="2000">
                <a:ea typeface="宋体"/>
              </a:rPr>
              <a:t>亿</a:t>
            </a:r>
            <a:r>
              <a:rPr lang="en-US" altLang="zh-CN" sz="2000">
                <a:ea typeface="宋体"/>
              </a:rPr>
              <a:t>GB</a:t>
            </a:r>
            <a:r>
              <a:rPr lang="zh-CN" altLang="en-US" sz="2000">
                <a:ea typeface="宋体"/>
              </a:rPr>
              <a:t>）的信息。但在不久的将来，人类每小时就将产生</a:t>
            </a:r>
            <a:r>
              <a:rPr lang="en-US" altLang="zh-CN" sz="2000">
                <a:ea typeface="宋体"/>
              </a:rPr>
              <a:t>5EB</a:t>
            </a:r>
            <a:r>
              <a:rPr lang="zh-CN" altLang="en-US" sz="2000">
                <a:ea typeface="宋体"/>
              </a:rPr>
              <a:t>的信息。</a:t>
            </a:r>
            <a:endParaRPr lang="en-US" altLang="zh-CN" sz="2000">
              <a:ea typeface="宋体"/>
              <a:cs typeface="Calibri"/>
            </a:endParaRPr>
          </a:p>
          <a:p>
            <a:pPr>
              <a:lnSpc>
                <a:spcPct val="110000"/>
              </a:lnSpc>
              <a:spcBef>
                <a:spcPts val="600"/>
              </a:spcBef>
              <a:spcAft>
                <a:spcPts val="600"/>
              </a:spcAft>
            </a:pPr>
            <a:r>
              <a:rPr lang="zh-CN" altLang="en-US" sz="2000">
                <a:ea typeface="宋体"/>
              </a:rPr>
              <a:t>而信息爆炸意味着个人、商业机构或国家之间发生的任何事情，所作所为，都会有记录并可以找到详细信息以供己方、对方或其他人士分析与判断。如果是中性的情况，例如想与对方做生意，想获得的信息也就是对方的经济状况、业务情况、人脉关系等。而如果双方之间有了敌意甚至是已经产生争议，那么对方的弱点、家庭、财政、税务、战略、底线、性格等机密信息就会很有价值。</a:t>
            </a:r>
            <a:endParaRPr lang="en-US" altLang="zh-CN" sz="2000">
              <a:ea typeface="宋体"/>
              <a:cs typeface="Calibri"/>
            </a:endParaRPr>
          </a:p>
          <a:p>
            <a:pPr>
              <a:lnSpc>
                <a:spcPct val="110000"/>
              </a:lnSpc>
              <a:spcBef>
                <a:spcPts val="600"/>
              </a:spcBef>
              <a:spcAft>
                <a:spcPts val="600"/>
              </a:spcAft>
            </a:pPr>
            <a:r>
              <a:rPr lang="zh-CN" altLang="en-US" sz="2000">
                <a:ea typeface="宋体"/>
              </a:rPr>
              <a:t>当然这种信息收集是没有底的，还要考虑有关的信息是否重要，与花费的时间和金钱相比的平衡，但是总体来说收集到越多关键与非常相关的信息越好。</a:t>
            </a:r>
            <a:endParaRPr lang="en-US" altLang="zh-CN" sz="2000">
              <a:ea typeface="宋体"/>
            </a:endParaRPr>
          </a:p>
          <a:p>
            <a:endParaRPr lang="en-US"/>
          </a:p>
        </p:txBody>
      </p:sp>
    </p:spTree>
    <p:extLst>
      <p:ext uri="{BB962C8B-B14F-4D97-AF65-F5344CB8AC3E}">
        <p14:creationId xmlns:p14="http://schemas.microsoft.com/office/powerpoint/2010/main" val="1476557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40B3D9-42CA-6AC1-C872-C760A52E89EC}"/>
              </a:ext>
            </a:extLst>
          </p:cNvPr>
          <p:cNvSpPr>
            <a:spLocks noGrp="1"/>
          </p:cNvSpPr>
          <p:nvPr>
            <p:ph type="title"/>
          </p:nvPr>
        </p:nvSpPr>
        <p:spPr>
          <a:xfrm>
            <a:off x="609521" y="381000"/>
            <a:ext cx="10971372" cy="990600"/>
          </a:xfrm>
        </p:spPr>
        <p:txBody>
          <a:bodyPr/>
          <a:lstStyle/>
          <a:p>
            <a:r>
              <a:rPr lang="zh-CN" altLang="en-US"/>
              <a:t>证据的重要性（</a:t>
            </a:r>
            <a:r>
              <a:rPr lang="en-US" altLang="zh-CN"/>
              <a:t>2</a:t>
            </a:r>
            <a:r>
              <a:rPr lang="zh-CN" altLang="en-US"/>
              <a:t>）</a:t>
            </a:r>
            <a:endParaRPr lang="zh-Hans-HK" altLang="en-US"/>
          </a:p>
        </p:txBody>
      </p:sp>
      <p:sp>
        <p:nvSpPr>
          <p:cNvPr id="3" name="内容占位符 2">
            <a:extLst>
              <a:ext uri="{FF2B5EF4-FFF2-40B4-BE49-F238E27FC236}">
                <a16:creationId xmlns:a16="http://schemas.microsoft.com/office/drawing/2014/main" id="{77FEEFC6-E0F5-8C64-94A3-A20B82E05806}"/>
              </a:ext>
            </a:extLst>
          </p:cNvPr>
          <p:cNvSpPr>
            <a:spLocks noGrp="1"/>
          </p:cNvSpPr>
          <p:nvPr>
            <p:ph idx="1"/>
          </p:nvPr>
        </p:nvSpPr>
        <p:spPr>
          <a:xfrm>
            <a:off x="609521" y="1371600"/>
            <a:ext cx="10971372" cy="5204298"/>
          </a:xfrm>
        </p:spPr>
        <p:txBody>
          <a:bodyPr>
            <a:normAutofit fontScale="92500" lnSpcReduction="10000"/>
          </a:bodyPr>
          <a:lstStyle/>
          <a:p>
            <a:r>
              <a:rPr lang="zh-CN" altLang="en-US"/>
              <a:t>法院</a:t>
            </a:r>
            <a:r>
              <a:rPr lang="en-US" altLang="zh-CN"/>
              <a:t>/</a:t>
            </a:r>
            <a:r>
              <a:rPr lang="zh-CN" altLang="en-US"/>
              <a:t>仲裁庭对任何事实争议作出认定都必须要有证据的支持，而</a:t>
            </a:r>
            <a:r>
              <a:rPr lang="zh-CN" altLang="en-US" b="1"/>
              <a:t>不能拍拍脑袋凭空决定</a:t>
            </a:r>
            <a:r>
              <a:rPr lang="zh-CN" altLang="en-US"/>
              <a:t>，否则有关的判决裁决会被撤销。</a:t>
            </a:r>
            <a:endParaRPr lang="en-US" altLang="zh-Hans-HK"/>
          </a:p>
          <a:p>
            <a:r>
              <a:rPr lang="en-US" altLang="zh-Hans-HK" u="sng"/>
              <a:t>In </a:t>
            </a:r>
            <a:r>
              <a:rPr lang="en-US" altLang="zh-CN" u="sng"/>
              <a:t>re B (Children</a:t>
            </a:r>
            <a:r>
              <a:rPr lang="en-US" altLang="zh-CN"/>
              <a:t>) (2009) 1 AC 11</a:t>
            </a:r>
            <a:r>
              <a:rPr lang="zh-CN" altLang="en-US"/>
              <a:t>最高院先例，</a:t>
            </a:r>
            <a:r>
              <a:rPr lang="en-US" altLang="zh-CN"/>
              <a:t>Hoffmann</a:t>
            </a:r>
            <a:r>
              <a:rPr lang="zh-CN" altLang="en-US"/>
              <a:t>勋爵说：</a:t>
            </a:r>
            <a:endParaRPr lang="en-US" altLang="zh-CN"/>
          </a:p>
          <a:p>
            <a:pPr marL="274320" lvl="1" indent="0" algn="just">
              <a:buNone/>
            </a:pPr>
            <a:r>
              <a:rPr lang="en-US" altLang="zh-Hans-HK"/>
              <a:t>“</a:t>
            </a:r>
            <a:r>
              <a:rPr lang="en-US" altLang="zh-Hans-HK" i="1"/>
              <a:t>If a legal rule requires a fact to be proved (a ‘</a:t>
            </a:r>
            <a:r>
              <a:rPr lang="en-US" altLang="zh-Hans-HK" b="1" i="1"/>
              <a:t>fact in issue</a:t>
            </a:r>
            <a:r>
              <a:rPr lang="en-US" altLang="zh-Hans-HK" i="1"/>
              <a:t>’), a judge … must decide whether or not it happened. There is no room for a finding that it might have happened. The law operates a binary system in which the only values are zero and one. </a:t>
            </a:r>
            <a:r>
              <a:rPr lang="en-US" altLang="zh-Hans-HK" b="1" i="1"/>
              <a:t>The fact either happened or it did not</a:t>
            </a:r>
            <a:r>
              <a:rPr lang="en-US" altLang="zh-Hans-HK" i="1"/>
              <a:t>. </a:t>
            </a:r>
            <a:r>
              <a:rPr lang="en-US" altLang="zh-Hans-HK" b="1" i="1"/>
              <a:t>If the tribunal is left in doubt</a:t>
            </a:r>
            <a:r>
              <a:rPr lang="en-US" altLang="zh-Hans-HK" i="1"/>
              <a:t>, the doubt is resolved by a rule that one party or the other carries the burden of proof. If </a:t>
            </a:r>
            <a:r>
              <a:rPr lang="en-US" altLang="zh-Hans-HK" b="1" i="1"/>
              <a:t>the party who bears the burden of proof fails to discharge it</a:t>
            </a:r>
            <a:r>
              <a:rPr lang="en-US" altLang="zh-Hans-HK" i="1"/>
              <a:t>, a value of zero is returned and </a:t>
            </a:r>
            <a:r>
              <a:rPr lang="en-US" altLang="zh-Hans-HK" b="1" i="1"/>
              <a:t>the fact is treated as not having happened</a:t>
            </a:r>
            <a:r>
              <a:rPr lang="en-US" altLang="zh-Hans-HK" i="1"/>
              <a:t>. If he does discharge it, a value of one is returned and the fact is treated as having happened.</a:t>
            </a:r>
            <a:r>
              <a:rPr lang="en-US" altLang="zh-Hans-HK"/>
              <a:t>”</a:t>
            </a:r>
          </a:p>
          <a:p>
            <a:r>
              <a:rPr lang="zh-CN" altLang="en-US" sz="2400">
                <a:ea typeface="宋体"/>
              </a:rPr>
              <a:t>以举证责任分胜负的</a:t>
            </a:r>
            <a:r>
              <a:rPr lang="en-GB" altLang="zh-CN" sz="2400" u="sng">
                <a:ea typeface="宋体"/>
              </a:rPr>
              <a:t>The “</a:t>
            </a:r>
            <a:r>
              <a:rPr lang="en-GB" altLang="zh-CN" sz="2400" u="sng" err="1">
                <a:ea typeface="宋体"/>
              </a:rPr>
              <a:t>Popi</a:t>
            </a:r>
            <a:r>
              <a:rPr lang="en-GB" altLang="zh-CN" sz="2400" u="sng">
                <a:ea typeface="宋体"/>
              </a:rPr>
              <a:t> M” </a:t>
            </a:r>
            <a:r>
              <a:rPr lang="en-GB" altLang="zh-CN" sz="2400">
                <a:ea typeface="宋体"/>
              </a:rPr>
              <a:t>(1985) 2 Lloyd’s Rep 1</a:t>
            </a:r>
            <a:r>
              <a:rPr lang="zh-CN" altLang="en-US" sz="2400">
                <a:ea typeface="宋体"/>
              </a:rPr>
              <a:t>贵族院先例</a:t>
            </a:r>
          </a:p>
          <a:p>
            <a:r>
              <a:rPr lang="zh-CN" altLang="en-US"/>
              <a:t>虽然仲裁庭对事实的认定是最终，但在没有任何证据下认定事实（实是拍拍脑袋），法律仍是不允许。这可显示在近期的</a:t>
            </a:r>
            <a:r>
              <a:rPr lang="en-US" altLang="zh-Hans-HK" u="sng"/>
              <a:t>CEF and another v. CEH</a:t>
            </a:r>
            <a:r>
              <a:rPr lang="en-US" altLang="zh-Hans-HK"/>
              <a:t> (2022) SGCA 54</a:t>
            </a:r>
            <a:r>
              <a:rPr lang="zh-CN" altLang="en-US"/>
              <a:t>先例，虽然仲裁庭认为虽然原告证明损失的证据不充分，但还是允许了原告索赔金额的</a:t>
            </a:r>
            <a:r>
              <a:rPr lang="en-US" altLang="zh-CN"/>
              <a:t>25%</a:t>
            </a:r>
            <a:r>
              <a:rPr lang="zh-CN" altLang="en-US"/>
              <a:t>作为被告误述的损失赔偿；被告向法院申请撤销裁决书，新加坡上诉庭撤销了裁决书的损失赔偿部分。</a:t>
            </a:r>
            <a:endParaRPr lang="zh-Hans-HK" altLang="en-US" u="sng"/>
          </a:p>
        </p:txBody>
      </p:sp>
    </p:spTree>
    <p:extLst>
      <p:ext uri="{BB962C8B-B14F-4D97-AF65-F5344CB8AC3E}">
        <p14:creationId xmlns:p14="http://schemas.microsoft.com/office/powerpoint/2010/main" val="3162650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D2E5A71-E4C4-4A98-8A4E-D754298331E9}"/>
              </a:ext>
            </a:extLst>
          </p:cNvPr>
          <p:cNvSpPr>
            <a:spLocks noGrp="1"/>
          </p:cNvSpPr>
          <p:nvPr>
            <p:ph type="title"/>
          </p:nvPr>
        </p:nvSpPr>
        <p:spPr>
          <a:xfrm>
            <a:off x="609600" y="274638"/>
            <a:ext cx="6277661" cy="1143000"/>
          </a:xfrm>
        </p:spPr>
        <p:txBody>
          <a:bodyPr/>
          <a:lstStyle/>
          <a:p>
            <a:pPr algn="l"/>
            <a:r>
              <a:rPr lang="zh-CN" altLang="en-US"/>
              <a:t>证据的重要性（</a:t>
            </a:r>
            <a:r>
              <a:rPr lang="en-US" altLang="zh-CN"/>
              <a:t>3</a:t>
            </a:r>
            <a:r>
              <a:rPr lang="zh-CN" altLang="en-US"/>
              <a:t>）</a:t>
            </a:r>
            <a:endParaRPr lang="en-US"/>
          </a:p>
        </p:txBody>
      </p:sp>
      <p:sp>
        <p:nvSpPr>
          <p:cNvPr id="3" name="内容占位符 2">
            <a:extLst>
              <a:ext uri="{FF2B5EF4-FFF2-40B4-BE49-F238E27FC236}">
                <a16:creationId xmlns:a16="http://schemas.microsoft.com/office/drawing/2014/main" id="{14F730FE-2CD6-4CBF-8AC0-68D32AC1BD21}"/>
              </a:ext>
            </a:extLst>
          </p:cNvPr>
          <p:cNvSpPr>
            <a:spLocks noGrp="1"/>
          </p:cNvSpPr>
          <p:nvPr>
            <p:ph idx="1"/>
          </p:nvPr>
        </p:nvSpPr>
        <p:spPr>
          <a:xfrm>
            <a:off x="609600" y="1417638"/>
            <a:ext cx="10971213" cy="5440362"/>
          </a:xfrm>
        </p:spPr>
        <p:txBody>
          <a:bodyPr vert="horz" lIns="91440" tIns="45720" rIns="91440" bIns="45720" rtlCol="0" anchor="t">
            <a:normAutofit fontScale="62500" lnSpcReduction="20000"/>
          </a:bodyPr>
          <a:lstStyle/>
          <a:p>
            <a:pPr>
              <a:lnSpc>
                <a:spcPct val="110000"/>
              </a:lnSpc>
            </a:pPr>
            <a:r>
              <a:rPr lang="zh-CN" altLang="en-US" sz="3800" b="1"/>
              <a:t>证据类别</a:t>
            </a:r>
            <a:endParaRPr lang="en-US" altLang="zh-CN" sz="3800" b="1"/>
          </a:p>
          <a:p>
            <a:pPr marL="788670" lvl="1" indent="-514350">
              <a:lnSpc>
                <a:spcPct val="110000"/>
              </a:lnSpc>
              <a:buAutoNum type="arabicPeriod"/>
            </a:pPr>
            <a:r>
              <a:rPr lang="zh-CN" altLang="en-US" sz="3200" b="1" u="sng"/>
              <a:t>文件证据</a:t>
            </a:r>
            <a:r>
              <a:rPr lang="zh-CN" altLang="en-US" sz="3200"/>
              <a:t>：现在文件中的信息多以电子形式而不是传统的纸质形式存储。</a:t>
            </a:r>
            <a:endParaRPr lang="en-US" altLang="zh-CN" sz="3200">
              <a:cs typeface="Calibri"/>
            </a:endParaRPr>
          </a:p>
          <a:p>
            <a:pPr marL="788670" lvl="1" indent="-514350">
              <a:lnSpc>
                <a:spcPct val="110000"/>
              </a:lnSpc>
              <a:buAutoNum type="arabicPeriod"/>
            </a:pPr>
            <a:r>
              <a:rPr lang="zh-CN" altLang="en-US" sz="3200">
                <a:ea typeface="宋体"/>
              </a:rPr>
              <a:t>物证</a:t>
            </a:r>
            <a:r>
              <a:rPr lang="en-US" altLang="zh-CN" sz="3200">
                <a:ea typeface="宋体"/>
              </a:rPr>
              <a:t>/</a:t>
            </a:r>
            <a:r>
              <a:rPr lang="zh-CN" altLang="en-US" sz="3200">
                <a:ea typeface="宋体"/>
              </a:rPr>
              <a:t>实体证据</a:t>
            </a:r>
            <a:endParaRPr lang="en-US" altLang="zh-CN" sz="3200">
              <a:ea typeface="宋体"/>
              <a:cs typeface="Calibri"/>
            </a:endParaRPr>
          </a:p>
          <a:p>
            <a:pPr marL="788670" lvl="1" indent="-514350">
              <a:lnSpc>
                <a:spcPct val="110000"/>
              </a:lnSpc>
              <a:buAutoNum type="arabicPeriod"/>
            </a:pPr>
            <a:r>
              <a:rPr lang="zh-CN" altLang="en-US" sz="3200" b="1" u="sng"/>
              <a:t>口头证据</a:t>
            </a:r>
            <a:r>
              <a:rPr lang="zh-CN" altLang="en-US" sz="3200"/>
              <a:t>：事实证人的记忆。</a:t>
            </a:r>
            <a:endParaRPr lang="en-US" altLang="zh-CN" sz="3200">
              <a:cs typeface="Calibri"/>
            </a:endParaRPr>
          </a:p>
          <a:p>
            <a:pPr marL="788670" lvl="1" indent="-514350">
              <a:lnSpc>
                <a:spcPct val="110000"/>
              </a:lnSpc>
              <a:buAutoNum type="arabicPeriod"/>
            </a:pPr>
            <a:r>
              <a:rPr lang="zh-CN" altLang="en-US" sz="3200" b="1" u="sng"/>
              <a:t>意见证据</a:t>
            </a:r>
            <a:endParaRPr lang="en-US" altLang="zh-CN" sz="3200" b="1" u="sng">
              <a:cs typeface="Calibri"/>
            </a:endParaRPr>
          </a:p>
          <a:p>
            <a:pPr lvl="2">
              <a:lnSpc>
                <a:spcPct val="110000"/>
              </a:lnSpc>
            </a:pPr>
            <a:r>
              <a:rPr lang="zh-CN" altLang="en-US" sz="2900"/>
              <a:t>听取“意见”的危险；“假消息”满天飞的今日世界</a:t>
            </a:r>
            <a:endParaRPr lang="en-US" altLang="zh-CN" sz="2900"/>
          </a:p>
          <a:p>
            <a:pPr lvl="2">
              <a:lnSpc>
                <a:spcPct val="110000"/>
              </a:lnSpc>
            </a:pPr>
            <a:r>
              <a:rPr lang="zh-CN" altLang="en-US" sz="2900" b="1">
                <a:ea typeface="宋体"/>
              </a:rPr>
              <a:t>专家证据</a:t>
            </a:r>
            <a:r>
              <a:rPr lang="zh-CN" altLang="en-US" sz="2900">
                <a:ea typeface="宋体"/>
              </a:rPr>
              <a:t>：争议事实与证据涉及专业知识（特别是专利、生命科学、工程建筑等）与</a:t>
            </a:r>
            <a:r>
              <a:rPr lang="en-US" altLang="zh-CN" sz="2900" b="1" u="sng">
                <a:ea typeface="宋体"/>
              </a:rPr>
              <a:t>3</a:t>
            </a:r>
            <a:r>
              <a:rPr lang="zh-CN" altLang="en-US" sz="2900" b="1" u="sng">
                <a:ea typeface="宋体"/>
              </a:rPr>
              <a:t>个要件</a:t>
            </a:r>
            <a:r>
              <a:rPr lang="zh-CN" altLang="en-US" sz="2900">
                <a:ea typeface="宋体"/>
              </a:rPr>
              <a:t>：</a:t>
            </a:r>
            <a:r>
              <a:rPr lang="en-GB" altLang="zh-CN" sz="2900" b="1">
                <a:ea typeface="宋体"/>
                <a:sym typeface="Wingdings" pitchFamily="2" charset="2"/>
              </a:rPr>
              <a:t>(1)</a:t>
            </a:r>
            <a:r>
              <a:rPr lang="en-GB" altLang="zh-CN" sz="2900">
                <a:ea typeface="宋体"/>
                <a:sym typeface="Wingdings" pitchFamily="2" charset="2"/>
              </a:rPr>
              <a:t> </a:t>
            </a:r>
            <a:r>
              <a:rPr lang="zh-CN" altLang="en-US" sz="2900">
                <a:ea typeface="宋体"/>
                <a:sym typeface="Wingdings" pitchFamily="2" charset="2"/>
              </a:rPr>
              <a:t>真专家；</a:t>
            </a:r>
            <a:r>
              <a:rPr lang="en-GB" altLang="zh-CN" sz="2900" b="1">
                <a:ea typeface="宋体"/>
                <a:sym typeface="Wingdings" pitchFamily="2" charset="2"/>
              </a:rPr>
              <a:t>(2) </a:t>
            </a:r>
            <a:r>
              <a:rPr lang="zh-CN" altLang="en-US" sz="2900">
                <a:ea typeface="宋体"/>
                <a:sym typeface="Wingdings" pitchFamily="2" charset="2"/>
              </a:rPr>
              <a:t>真心想帮助；</a:t>
            </a:r>
            <a:r>
              <a:rPr lang="en-GB" altLang="zh-CN" sz="2900" b="1">
                <a:ea typeface="宋体"/>
                <a:sym typeface="Wingdings" pitchFamily="2" charset="2"/>
              </a:rPr>
              <a:t>(3)</a:t>
            </a:r>
            <a:r>
              <a:rPr lang="en-GB" altLang="zh-CN" sz="2900">
                <a:ea typeface="宋体"/>
                <a:sym typeface="Wingdings" pitchFamily="2" charset="2"/>
              </a:rPr>
              <a:t> </a:t>
            </a:r>
            <a:r>
              <a:rPr lang="zh-CN" altLang="en-US" sz="2900">
                <a:ea typeface="宋体"/>
                <a:sym typeface="Wingdings" pitchFamily="2" charset="2"/>
              </a:rPr>
              <a:t>全面掌握与考虑了有关事实</a:t>
            </a:r>
            <a:endParaRPr lang="zh-CN" altLang="en-US" sz="2900">
              <a:ea typeface="宋体"/>
            </a:endParaRPr>
          </a:p>
          <a:p>
            <a:pPr>
              <a:lnSpc>
                <a:spcPct val="110000"/>
              </a:lnSpc>
            </a:pPr>
            <a:r>
              <a:rPr lang="zh-CN" altLang="en-US" sz="3800"/>
              <a:t>在</a:t>
            </a:r>
            <a:r>
              <a:rPr lang="zh-CN" altLang="en-US" sz="4000">
                <a:ea typeface="宋体"/>
              </a:rPr>
              <a:t>国际商业</a:t>
            </a:r>
            <a:r>
              <a:rPr lang="zh-CN" altLang="en-US" sz="3800"/>
              <a:t>，全球范围内收集证据是十分繁重、困难与昂贵的工作，特别是在对方妥善保护了自己的机密信息或显示自己弱点的信息的情况下。</a:t>
            </a:r>
            <a:endParaRPr lang="en-US" altLang="zh-CN" sz="3800"/>
          </a:p>
          <a:p>
            <a:pPr>
              <a:lnSpc>
                <a:spcPct val="110000"/>
              </a:lnSpc>
            </a:pPr>
            <a:r>
              <a:rPr lang="zh-CN" altLang="en-US" sz="3800">
                <a:ea typeface="宋体"/>
              </a:rPr>
              <a:t>证据法上册</a:t>
            </a:r>
            <a:r>
              <a:rPr lang="en-US" altLang="zh-CN" sz="3800">
                <a:ea typeface="宋体"/>
              </a:rPr>
              <a:t>《</a:t>
            </a:r>
            <a:r>
              <a:rPr lang="zh-CN" altLang="en-US" sz="3800">
                <a:ea typeface="宋体"/>
              </a:rPr>
              <a:t>证据法</a:t>
            </a:r>
            <a:r>
              <a:rPr lang="zh-CN" altLang="en-US" sz="3800">
                <a:ea typeface="宋体"/>
                <a:cs typeface="+mn-lt"/>
              </a:rPr>
              <a:t>——国际规管与诉讼中的证据攻防</a:t>
            </a:r>
            <a:r>
              <a:rPr lang="en-US" altLang="zh-CN" sz="3800">
                <a:ea typeface="宋体"/>
              </a:rPr>
              <a:t>》</a:t>
            </a:r>
            <a:r>
              <a:rPr lang="zh-CN" altLang="en-US" sz="3800">
                <a:ea typeface="宋体"/>
              </a:rPr>
              <a:t>一书针对的重点</a:t>
            </a:r>
            <a:endParaRPr lang="en-US" altLang="zh-CN" sz="3800">
              <a:ea typeface="宋体"/>
            </a:endParaRPr>
          </a:p>
          <a:p>
            <a:pPr lvl="1">
              <a:lnSpc>
                <a:spcPct val="110000"/>
              </a:lnSpc>
              <a:spcBef>
                <a:spcPts val="600"/>
              </a:spcBef>
              <a:spcAft>
                <a:spcPts val="600"/>
              </a:spcAft>
              <a:buFont typeface="Arial" panose="020B0604020202020204" pitchFamily="34" charset="0"/>
              <a:buChar char="•"/>
            </a:pPr>
            <a:r>
              <a:rPr lang="zh-CN" altLang="en-US" sz="3800" b="1" u="sng">
                <a:ea typeface="宋体"/>
              </a:rPr>
              <a:t>攻</a:t>
            </a:r>
            <a:r>
              <a:rPr lang="zh-CN" altLang="en-US" sz="3200">
                <a:ea typeface="宋体"/>
              </a:rPr>
              <a:t>：通过合法手段（包括国际公约与不同国家的立法）在国际层面获得“敌方”与第三方的披露（</a:t>
            </a:r>
            <a:r>
              <a:rPr lang="en-US" altLang="zh-CN" sz="3200">
                <a:ea typeface="宋体"/>
              </a:rPr>
              <a:t>《</a:t>
            </a:r>
            <a:r>
              <a:rPr lang="zh-CN" altLang="en-US" sz="3200">
                <a:ea typeface="宋体"/>
              </a:rPr>
              <a:t>证据法上</a:t>
            </a:r>
            <a:r>
              <a:rPr lang="en-US" altLang="zh-CN" sz="3200">
                <a:ea typeface="宋体"/>
              </a:rPr>
              <a:t>》</a:t>
            </a:r>
            <a:r>
              <a:rPr lang="zh-CN" altLang="en-US" sz="3200">
                <a:ea typeface="宋体"/>
              </a:rPr>
              <a:t>第一至八章）</a:t>
            </a:r>
            <a:endParaRPr lang="en-US" altLang="zh-CN" sz="3200">
              <a:ea typeface="宋体"/>
            </a:endParaRPr>
          </a:p>
          <a:p>
            <a:pPr lvl="1">
              <a:lnSpc>
                <a:spcPct val="110000"/>
              </a:lnSpc>
              <a:spcBef>
                <a:spcPts val="600"/>
              </a:spcBef>
              <a:spcAft>
                <a:spcPts val="600"/>
              </a:spcAft>
              <a:buFont typeface="Arial" panose="020B0604020202020204" pitchFamily="34" charset="0"/>
              <a:buChar char="•"/>
            </a:pPr>
            <a:r>
              <a:rPr lang="zh-CN" altLang="en-US" sz="3800" b="1" u="sng">
                <a:ea typeface="宋体"/>
              </a:rPr>
              <a:t>防</a:t>
            </a:r>
            <a:r>
              <a:rPr lang="zh-CN" altLang="en-US" sz="3200">
                <a:ea typeface="宋体"/>
              </a:rPr>
              <a:t>：主要是通过主张特免权避免“敌方”获得自己的信息（</a:t>
            </a:r>
            <a:r>
              <a:rPr lang="en-US" altLang="zh-CN" sz="3200">
                <a:ea typeface="宋体"/>
              </a:rPr>
              <a:t> 《</a:t>
            </a:r>
            <a:r>
              <a:rPr lang="zh-CN" altLang="en-US" sz="3200">
                <a:ea typeface="宋体"/>
              </a:rPr>
              <a:t>证据法上</a:t>
            </a:r>
            <a:r>
              <a:rPr lang="en-US" altLang="zh-CN" sz="3200">
                <a:ea typeface="宋体"/>
              </a:rPr>
              <a:t>》</a:t>
            </a:r>
            <a:r>
              <a:rPr lang="zh-CN" altLang="en-US" sz="3200">
                <a:ea typeface="宋体"/>
              </a:rPr>
              <a:t>第九至十三章）</a:t>
            </a:r>
            <a:endParaRPr lang="en-US" altLang="zh-CN" sz="3200">
              <a:ea typeface="宋体"/>
            </a:endParaRPr>
          </a:p>
          <a:p>
            <a:endParaRPr lang="en-US"/>
          </a:p>
        </p:txBody>
      </p:sp>
    </p:spTree>
    <p:extLst>
      <p:ext uri="{BB962C8B-B14F-4D97-AF65-F5344CB8AC3E}">
        <p14:creationId xmlns:p14="http://schemas.microsoft.com/office/powerpoint/2010/main" val="2681408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76FEC2-D265-4E48-9C93-FC58AD28A729}"/>
              </a:ext>
            </a:extLst>
          </p:cNvPr>
          <p:cNvSpPr>
            <a:spLocks noGrp="1"/>
          </p:cNvSpPr>
          <p:nvPr>
            <p:ph type="title"/>
          </p:nvPr>
        </p:nvSpPr>
        <p:spPr/>
        <p:txBody>
          <a:bodyPr/>
          <a:lstStyle/>
          <a:p>
            <a:pPr algn="l"/>
            <a:r>
              <a:rPr lang="zh-CN" altLang="en-US">
                <a:ea typeface="宋体"/>
              </a:rPr>
              <a:t>普通法下的对抗制心态</a:t>
            </a:r>
            <a:endParaRPr lang="en-US">
              <a:ea typeface="宋体"/>
            </a:endParaRPr>
          </a:p>
        </p:txBody>
      </p:sp>
      <p:sp>
        <p:nvSpPr>
          <p:cNvPr id="3" name="内容占位符 2">
            <a:extLst>
              <a:ext uri="{FF2B5EF4-FFF2-40B4-BE49-F238E27FC236}">
                <a16:creationId xmlns:a16="http://schemas.microsoft.com/office/drawing/2014/main" id="{E26C79C3-2A79-4C6B-AFF2-22E2C5F66B6E}"/>
              </a:ext>
            </a:extLst>
          </p:cNvPr>
          <p:cNvSpPr>
            <a:spLocks noGrp="1"/>
          </p:cNvSpPr>
          <p:nvPr>
            <p:ph idx="1"/>
          </p:nvPr>
        </p:nvSpPr>
        <p:spPr>
          <a:xfrm>
            <a:off x="609600" y="1600200"/>
            <a:ext cx="10971213" cy="4983162"/>
          </a:xfrm>
        </p:spPr>
        <p:txBody>
          <a:bodyPr vert="horz" lIns="91440" tIns="45720" rIns="91440" bIns="45720" rtlCol="0" anchor="t">
            <a:normAutofit/>
          </a:bodyPr>
          <a:lstStyle/>
          <a:p>
            <a:r>
              <a:rPr lang="zh-CN" altLang="en-US">
                <a:ea typeface="宋体"/>
              </a:rPr>
              <a:t>英国诉讼是对抗制（</a:t>
            </a:r>
            <a:r>
              <a:rPr lang="en-US" altLang="zh-CN">
                <a:ea typeface="宋体"/>
              </a:rPr>
              <a:t>adversarial</a:t>
            </a:r>
            <a:r>
              <a:rPr lang="zh-CN" altLang="en-US">
                <a:ea typeface="宋体"/>
              </a:rPr>
              <a:t>）</a:t>
            </a:r>
            <a:r>
              <a:rPr lang="en-US" altLang="zh-CN">
                <a:ea typeface="宋体"/>
              </a:rPr>
              <a:t>; </a:t>
            </a:r>
            <a:r>
              <a:rPr lang="zh-CN" altLang="en-US">
                <a:ea typeface="宋体"/>
              </a:rPr>
              <a:t>相信全面披露、各自调查取证、交叉盘问证人、互相揭短、相互“文明与说理”攻击会是更能找出事实真相，理越辩越明。</a:t>
            </a:r>
            <a:endParaRPr lang="en-GB" altLang="zh-CN">
              <a:ea typeface="宋体"/>
            </a:endParaRPr>
          </a:p>
          <a:p>
            <a:endParaRPr lang="en-US" altLang="zh-CN">
              <a:ea typeface="宋体"/>
            </a:endParaRPr>
          </a:p>
          <a:p>
            <a:r>
              <a:rPr lang="zh-CN" altLang="en-US">
                <a:ea typeface="宋体"/>
              </a:rPr>
              <a:t>所以只有双方当事人的代表律师熟悉这套游戏规则才去做好这些事情，恰到好处地揭对方短处与提升己方长处时，才能暴露出复杂商事争议的事实真相。否则，就算道理绝大部分是属于其中一方当事人，但由于其代表律师不懂得争辩、调查取证、什么是有关证据（这与合同法走在一起）就会落败，真相不被彰显。</a:t>
            </a:r>
            <a:endParaRPr lang="zh-CN" altLang="en-US">
              <a:ea typeface="宋体"/>
              <a:cs typeface="Calibri"/>
            </a:endParaRPr>
          </a:p>
          <a:p>
            <a:endParaRPr lang="en-US" altLang="zh-CN">
              <a:ea typeface="宋体"/>
            </a:endParaRPr>
          </a:p>
          <a:p>
            <a:r>
              <a:rPr lang="zh-CN" altLang="en-US">
                <a:ea typeface="宋体"/>
              </a:rPr>
              <a:t>西方在对抗制文化下形成了自己尽量收集证据与断章取义丑化对方证据（但这不是国际社会与法律认为的说假话、欺诈/欺骗），夸大损失，要么你输要么我赢的文化与心态。</a:t>
            </a:r>
            <a:endParaRPr lang="zh-CN" altLang="en-US">
              <a:ea typeface="宋体"/>
              <a:cs typeface="Calibri"/>
            </a:endParaRPr>
          </a:p>
          <a:p>
            <a:pPr marL="0" indent="0">
              <a:buNone/>
            </a:pPr>
            <a:endParaRPr lang="en-US"/>
          </a:p>
          <a:p>
            <a:endParaRPr lang="en-US" altLang="zh-CN"/>
          </a:p>
          <a:p>
            <a:endParaRPr lang="en-US"/>
          </a:p>
        </p:txBody>
      </p:sp>
    </p:spTree>
    <p:extLst>
      <p:ext uri="{BB962C8B-B14F-4D97-AF65-F5344CB8AC3E}">
        <p14:creationId xmlns:p14="http://schemas.microsoft.com/office/powerpoint/2010/main" val="33350763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主题1">
  <a:themeElements>
    <a:clrScheme name="Custom 1">
      <a:dk1>
        <a:srgbClr val="292934"/>
      </a:dk1>
      <a:lt1>
        <a:srgbClr val="FFFFFF"/>
      </a:lt1>
      <a:dk2>
        <a:srgbClr val="D2533C"/>
      </a:dk2>
      <a:lt2>
        <a:srgbClr val="F3F2DC"/>
      </a:lt2>
      <a:accent1>
        <a:srgbClr val="D2533C"/>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透明">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主题1" id="{DF490E6C-968A-4F52-9196-6BBE21ECF377}" vid="{DC086A49-7004-4340-9C63-AC26AA17B99B}"/>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主题1</Template>
  <Application>Microsoft Office PowerPoint</Application>
  <PresentationFormat>Custom</PresentationFormat>
  <Slides>44</Slides>
  <Notes>21</Notes>
  <HiddenSlides>0</HiddenSlide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主题1</vt:lpstr>
      <vt:lpstr>“涉外法治系列课程”简介</vt:lpstr>
      <vt:lpstr>系统学习合同法、证据法与仲裁法的重要性</vt:lpstr>
      <vt:lpstr>系统学习合同法、证据法与仲裁法的重要性(2)</vt:lpstr>
      <vt:lpstr>证据法第一讲  简介、举证责任与在诉讼程序外获得信息</vt:lpstr>
      <vt:lpstr>主要内容</vt:lpstr>
      <vt:lpstr>证据的重要性</vt:lpstr>
      <vt:lpstr>证据的重要性（2）</vt:lpstr>
      <vt:lpstr>证据的重要性（3）</vt:lpstr>
      <vt:lpstr>普通法下的对抗制心态</vt:lpstr>
      <vt:lpstr>英美的对抗制心态（2）</vt:lpstr>
      <vt:lpstr>举证责任</vt:lpstr>
      <vt:lpstr>举证责任（2）</vt:lpstr>
      <vt:lpstr>举证责任（3）</vt:lpstr>
      <vt:lpstr>举证责任（4）</vt:lpstr>
      <vt:lpstr>日益严苛的国际规管与证据攻防</vt:lpstr>
      <vt:lpstr>国际规管的“红旗测试”举证责任</vt:lpstr>
      <vt:lpstr>国际调查取证的重要性</vt:lpstr>
      <vt:lpstr>手段一：搜查令（Search Orders）</vt:lpstr>
      <vt:lpstr>搜查令（2）</vt:lpstr>
      <vt:lpstr>申请搜查令的要件</vt:lpstr>
      <vt:lpstr>申请搜查令的案件类别</vt:lpstr>
      <vt:lpstr>手段二：第三方披露令（Norwich Pharmacal Order）</vt:lpstr>
      <vt:lpstr>第三方披露令（2）</vt:lpstr>
      <vt:lpstr>手段三：冻结令（Mareva Injunction/ Freezing  Order）</vt:lpstr>
      <vt:lpstr>冻结令（Mareva Injunction/ Freezing  Order）</vt:lpstr>
      <vt:lpstr>资产披露令（Assets Disclosure Order）</vt:lpstr>
      <vt:lpstr>资产披露令（2）</vt:lpstr>
      <vt:lpstr>全球冻结令与资产披露令</vt:lpstr>
      <vt:lpstr>全球冻结令与资产披露令</vt:lpstr>
      <vt:lpstr>手段四：向法院获得文件</vt:lpstr>
      <vt:lpstr>向法院获得文件（2）</vt:lpstr>
      <vt:lpstr>手段五：通过《海牙取证公约》取证</vt:lpstr>
      <vt:lpstr>手段六：通过美国法院取证</vt:lpstr>
      <vt:lpstr>通过英国法院取证</vt:lpstr>
      <vt:lpstr>通过香港法院取证</vt:lpstr>
      <vt:lpstr>手段七：物证/实体证据</vt:lpstr>
      <vt:lpstr>物证/实体证据（2）</vt:lpstr>
      <vt:lpstr>物证/实体证据（3）</vt:lpstr>
      <vt:lpstr>手段八：诉前披露与诉前披露议定书</vt:lpstr>
      <vt:lpstr>商业案件的难处</vt:lpstr>
      <vt:lpstr>手段九：非法取证</vt:lpstr>
      <vt:lpstr>手段十：当事人之间的正常相互披露</vt:lpstr>
      <vt:lpstr>国际调查取证实例</vt:lpstr>
      <vt:lpstr>总结</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yourui</dc:creator>
  <cp:revision>1</cp:revision>
  <cp:lastPrinted>2021-11-11T10:01:43Z</cp:lastPrinted>
  <dcterms:created xsi:type="dcterms:W3CDTF">2014-01-07T06:35:00Z</dcterms:created>
  <dcterms:modified xsi:type="dcterms:W3CDTF">2022-09-07T02:32:29Z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2052-11.1.0.8980</vt:lpwstr>
  </property>
</Properties>
</file>