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6" r:id="rId2"/>
    <p:sldId id="257" r:id="rId3"/>
    <p:sldId id="537" r:id="rId4"/>
    <p:sldId id="341" r:id="rId5"/>
    <p:sldId id="314" r:id="rId6"/>
    <p:sldId id="538" r:id="rId7"/>
    <p:sldId id="539" r:id="rId8"/>
    <p:sldId id="289" r:id="rId9"/>
    <p:sldId id="540" r:id="rId10"/>
    <p:sldId id="328" r:id="rId11"/>
    <p:sldId id="594" r:id="rId12"/>
    <p:sldId id="596" r:id="rId13"/>
    <p:sldId id="595" r:id="rId14"/>
    <p:sldId id="288" r:id="rId15"/>
    <p:sldId id="566" r:id="rId16"/>
    <p:sldId id="597" r:id="rId17"/>
    <p:sldId id="598" r:id="rId18"/>
    <p:sldId id="291" r:id="rId19"/>
    <p:sldId id="292" r:id="rId20"/>
    <p:sldId id="593" r:id="rId21"/>
    <p:sldId id="599" r:id="rId22"/>
    <p:sldId id="263" r:id="rId23"/>
    <p:sldId id="264" r:id="rId24"/>
    <p:sldId id="267" r:id="rId25"/>
    <p:sldId id="268" r:id="rId26"/>
    <p:sldId id="603" r:id="rId27"/>
    <p:sldId id="567" r:id="rId28"/>
    <p:sldId id="568" r:id="rId29"/>
    <p:sldId id="569" r:id="rId30"/>
    <p:sldId id="575" r:id="rId31"/>
    <p:sldId id="576" r:id="rId32"/>
    <p:sldId id="577" r:id="rId33"/>
    <p:sldId id="600" r:id="rId34"/>
    <p:sldId id="580" r:id="rId35"/>
    <p:sldId id="581" r:id="rId36"/>
    <p:sldId id="582" r:id="rId37"/>
    <p:sldId id="604" r:id="rId38"/>
    <p:sldId id="605" r:id="rId39"/>
    <p:sldId id="606" r:id="rId40"/>
    <p:sldId id="583" r:id="rId41"/>
    <p:sldId id="584" r:id="rId42"/>
    <p:sldId id="585" r:id="rId43"/>
    <p:sldId id="586" r:id="rId44"/>
    <p:sldId id="587" r:id="rId45"/>
    <p:sldId id="588" r:id="rId46"/>
    <p:sldId id="589" r:id="rId47"/>
    <p:sldId id="590" r:id="rId48"/>
    <p:sldId id="591" r:id="rId49"/>
    <p:sldId id="578" r:id="rId50"/>
    <p:sldId id="493" r:id="rId51"/>
    <p:sldId id="579" r:id="rId52"/>
    <p:sldId id="570" r:id="rId53"/>
    <p:sldId id="571" r:id="rId54"/>
    <p:sldId id="572" r:id="rId55"/>
    <p:sldId id="574" r:id="rId56"/>
    <p:sldId id="602" r:id="rId57"/>
  </p:sldIdLst>
  <p:sldSz cx="12192000" cy="6858000"/>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EE4A48-EC87-42F8-AD30-146DE79C66A0}" v="1464" dt="2022-09-08T04:42:38.673"/>
    <p1510:client id="{123F7F0A-8FBF-4F3A-84BB-7B0C0A813B79}" v="92" dt="2022-09-08T06:23:31.344"/>
    <p1510:client id="{19A9797C-F302-4E9E-9305-6A491285402C}" v="11753" dt="2022-09-08T08:24:24.155"/>
    <p1510:client id="{C7C4FDDE-E95B-644E-9906-3BCC05251D29}" v="62" dt="2022-09-08T01:49:21.706"/>
  </p1510:revLst>
</p1510:revInfo>
</file>

<file path=ppt/tableStyles.xml><?xml version="1.0" encoding="utf-8"?>
<a:tblStyleLst xmlns:a="http://schemas.openxmlformats.org/drawingml/2006/main" def="{5C22544A-7EE6-4342-B048-85BDC9FD1C3A}">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NG Elsa" userId="697e7386836aa172" providerId="LiveId" clId="{06EE4A48-EC87-42F8-AD30-146DE79C66A0}"/>
    <pc:docChg chg="undo custSel addSld delSld modSld">
      <pc:chgData name="WANG Elsa" userId="697e7386836aa172" providerId="LiveId" clId="{06EE4A48-EC87-42F8-AD30-146DE79C66A0}" dt="2022-09-08T04:42:38.673" v="1484"/>
      <pc:docMkLst>
        <pc:docMk/>
      </pc:docMkLst>
      <pc:sldChg chg="modSp mod">
        <pc:chgData name="WANG Elsa" userId="697e7386836aa172" providerId="LiveId" clId="{06EE4A48-EC87-42F8-AD30-146DE79C66A0}" dt="2022-09-03T04:30:14.796" v="2" actId="20577"/>
        <pc:sldMkLst>
          <pc:docMk/>
          <pc:sldMk cId="205578581" sldId="256"/>
        </pc:sldMkLst>
        <pc:spChg chg="mod">
          <ac:chgData name="WANG Elsa" userId="697e7386836aa172" providerId="LiveId" clId="{06EE4A48-EC87-42F8-AD30-146DE79C66A0}" dt="2022-09-03T04:30:14.796" v="2" actId="20577"/>
          <ac:spMkLst>
            <pc:docMk/>
            <pc:sldMk cId="205578581" sldId="256"/>
            <ac:spMk id="2" creationId="{AD1A42CD-2A10-3579-16B4-2F4A48C38340}"/>
          </ac:spMkLst>
        </pc:spChg>
      </pc:sldChg>
      <pc:sldChg chg="modSp mod">
        <pc:chgData name="WANG Elsa" userId="697e7386836aa172" providerId="LiveId" clId="{06EE4A48-EC87-42F8-AD30-146DE79C66A0}" dt="2022-09-07T07:01:30.632" v="23"/>
        <pc:sldMkLst>
          <pc:docMk/>
          <pc:sldMk cId="0" sldId="268"/>
        </pc:sldMkLst>
        <pc:spChg chg="mod">
          <ac:chgData name="WANG Elsa" userId="697e7386836aa172" providerId="LiveId" clId="{06EE4A48-EC87-42F8-AD30-146DE79C66A0}" dt="2022-09-07T07:01:30.632" v="23"/>
          <ac:spMkLst>
            <pc:docMk/>
            <pc:sldMk cId="0" sldId="268"/>
            <ac:spMk id="2" creationId="{542BEB86-1893-BBE5-BEA4-29E55B5AC701}"/>
          </ac:spMkLst>
        </pc:spChg>
      </pc:sldChg>
      <pc:sldChg chg="modSp del mod">
        <pc:chgData name="WANG Elsa" userId="697e7386836aa172" providerId="LiveId" clId="{06EE4A48-EC87-42F8-AD30-146DE79C66A0}" dt="2022-09-07T07:18:02.574" v="140" actId="47"/>
        <pc:sldMkLst>
          <pc:docMk/>
          <pc:sldMk cId="0" sldId="269"/>
        </pc:sldMkLst>
        <pc:spChg chg="mod">
          <ac:chgData name="WANG Elsa" userId="697e7386836aa172" providerId="LiveId" clId="{06EE4A48-EC87-42F8-AD30-146DE79C66A0}" dt="2022-09-07T07:17:40.190" v="135" actId="2711"/>
          <ac:spMkLst>
            <pc:docMk/>
            <pc:sldMk cId="0" sldId="269"/>
            <ac:spMk id="296" creationId="{00000000-0000-0000-0000-000000000000}"/>
          </ac:spMkLst>
        </pc:spChg>
      </pc:sldChg>
      <pc:sldChg chg="modSp mod">
        <pc:chgData name="WANG Elsa" userId="697e7386836aa172" providerId="LiveId" clId="{06EE4A48-EC87-42F8-AD30-146DE79C66A0}" dt="2022-09-07T07:09:53.480" v="84" actId="27636"/>
        <pc:sldMkLst>
          <pc:docMk/>
          <pc:sldMk cId="1931686982" sldId="569"/>
        </pc:sldMkLst>
        <pc:spChg chg="mod">
          <ac:chgData name="WANG Elsa" userId="697e7386836aa172" providerId="LiveId" clId="{06EE4A48-EC87-42F8-AD30-146DE79C66A0}" dt="2022-09-07T07:09:53.480" v="84" actId="27636"/>
          <ac:spMkLst>
            <pc:docMk/>
            <pc:sldMk cId="1931686982" sldId="569"/>
            <ac:spMk id="3" creationId="{448905EE-483B-609F-8076-F529C066AD75}"/>
          </ac:spMkLst>
        </pc:spChg>
      </pc:sldChg>
      <pc:sldChg chg="modSp mod">
        <pc:chgData name="WANG Elsa" userId="697e7386836aa172" providerId="LiveId" clId="{06EE4A48-EC87-42F8-AD30-146DE79C66A0}" dt="2022-09-07T07:39:04.789" v="216" actId="1076"/>
        <pc:sldMkLst>
          <pc:docMk/>
          <pc:sldMk cId="3506033537" sldId="580"/>
        </pc:sldMkLst>
        <pc:spChg chg="mod">
          <ac:chgData name="WANG Elsa" userId="697e7386836aa172" providerId="LiveId" clId="{06EE4A48-EC87-42F8-AD30-146DE79C66A0}" dt="2022-09-07T07:39:00.148" v="215" actId="1076"/>
          <ac:spMkLst>
            <pc:docMk/>
            <pc:sldMk cId="3506033537" sldId="580"/>
            <ac:spMk id="2" creationId="{D7F620D0-C15D-52D0-CCC5-4A549C266CE8}"/>
          </ac:spMkLst>
        </pc:spChg>
        <pc:spChg chg="mod">
          <ac:chgData name="WANG Elsa" userId="697e7386836aa172" providerId="LiveId" clId="{06EE4A48-EC87-42F8-AD30-146DE79C66A0}" dt="2022-09-07T07:39:04.789" v="216" actId="1076"/>
          <ac:spMkLst>
            <pc:docMk/>
            <pc:sldMk cId="3506033537" sldId="580"/>
            <ac:spMk id="3" creationId="{E6ADCEB3-A7D8-3F70-AA76-C144984BBFE8}"/>
          </ac:spMkLst>
        </pc:spChg>
      </pc:sldChg>
      <pc:sldChg chg="modSp mod">
        <pc:chgData name="WANG Elsa" userId="697e7386836aa172" providerId="LiveId" clId="{06EE4A48-EC87-42F8-AD30-146DE79C66A0}" dt="2022-09-08T02:09:27.355" v="1140" actId="403"/>
        <pc:sldMkLst>
          <pc:docMk/>
          <pc:sldMk cId="2345173595" sldId="582"/>
        </pc:sldMkLst>
        <pc:spChg chg="mod">
          <ac:chgData name="WANG Elsa" userId="697e7386836aa172" providerId="LiveId" clId="{06EE4A48-EC87-42F8-AD30-146DE79C66A0}" dt="2022-09-08T02:09:27.355" v="1140" actId="403"/>
          <ac:spMkLst>
            <pc:docMk/>
            <pc:sldMk cId="2345173595" sldId="582"/>
            <ac:spMk id="3" creationId="{DFC3F852-2B63-2A1F-C694-4AFA9FEEBC8D}"/>
          </ac:spMkLst>
        </pc:spChg>
      </pc:sldChg>
      <pc:sldChg chg="modSp mod">
        <pc:chgData name="WANG Elsa" userId="697e7386836aa172" providerId="LiveId" clId="{06EE4A48-EC87-42F8-AD30-146DE79C66A0}" dt="2022-09-07T08:59:48.862" v="904" actId="27636"/>
        <pc:sldMkLst>
          <pc:docMk/>
          <pc:sldMk cId="1993709206" sldId="583"/>
        </pc:sldMkLst>
        <pc:spChg chg="mod">
          <ac:chgData name="WANG Elsa" userId="697e7386836aa172" providerId="LiveId" clId="{06EE4A48-EC87-42F8-AD30-146DE79C66A0}" dt="2022-09-07T08:59:48.862" v="904" actId="27636"/>
          <ac:spMkLst>
            <pc:docMk/>
            <pc:sldMk cId="1993709206" sldId="583"/>
            <ac:spMk id="3" creationId="{DF627C80-1591-DDB9-0CB7-AFC89AF1C0C4}"/>
          </ac:spMkLst>
        </pc:spChg>
      </pc:sldChg>
      <pc:sldChg chg="modSp mod">
        <pc:chgData name="WANG Elsa" userId="697e7386836aa172" providerId="LiveId" clId="{06EE4A48-EC87-42F8-AD30-146DE79C66A0}" dt="2022-09-07T08:55:23.443" v="733" actId="2711"/>
        <pc:sldMkLst>
          <pc:docMk/>
          <pc:sldMk cId="902545198" sldId="584"/>
        </pc:sldMkLst>
        <pc:spChg chg="mod">
          <ac:chgData name="WANG Elsa" userId="697e7386836aa172" providerId="LiveId" clId="{06EE4A48-EC87-42F8-AD30-146DE79C66A0}" dt="2022-09-07T08:55:23.443" v="733" actId="2711"/>
          <ac:spMkLst>
            <pc:docMk/>
            <pc:sldMk cId="902545198" sldId="584"/>
            <ac:spMk id="3" creationId="{4774A3E2-0B56-B89B-2FC5-D9EAC3E758BB}"/>
          </ac:spMkLst>
        </pc:spChg>
      </pc:sldChg>
      <pc:sldChg chg="modSp mod">
        <pc:chgData name="WANG Elsa" userId="697e7386836aa172" providerId="LiveId" clId="{06EE4A48-EC87-42F8-AD30-146DE79C66A0}" dt="2022-09-08T01:46:44.282" v="1135" actId="115"/>
        <pc:sldMkLst>
          <pc:docMk/>
          <pc:sldMk cId="1592159672" sldId="588"/>
        </pc:sldMkLst>
        <pc:spChg chg="mod">
          <ac:chgData name="WANG Elsa" userId="697e7386836aa172" providerId="LiveId" clId="{06EE4A48-EC87-42F8-AD30-146DE79C66A0}" dt="2022-09-08T01:46:44.282" v="1135" actId="115"/>
          <ac:spMkLst>
            <pc:docMk/>
            <pc:sldMk cId="1592159672" sldId="588"/>
            <ac:spMk id="3" creationId="{1062A3DF-59C2-82CB-34D5-56A42A41C399}"/>
          </ac:spMkLst>
        </pc:spChg>
      </pc:sldChg>
      <pc:sldChg chg="modSp mod">
        <pc:chgData name="WANG Elsa" userId="697e7386836aa172" providerId="LiveId" clId="{06EE4A48-EC87-42F8-AD30-146DE79C66A0}" dt="2022-09-07T08:58:20.034" v="850" actId="20577"/>
        <pc:sldMkLst>
          <pc:docMk/>
          <pc:sldMk cId="1991906947" sldId="600"/>
        </pc:sldMkLst>
        <pc:spChg chg="mod">
          <ac:chgData name="WANG Elsa" userId="697e7386836aa172" providerId="LiveId" clId="{06EE4A48-EC87-42F8-AD30-146DE79C66A0}" dt="2022-09-07T08:31:16.839" v="731" actId="1076"/>
          <ac:spMkLst>
            <pc:docMk/>
            <pc:sldMk cId="1991906947" sldId="600"/>
            <ac:spMk id="2" creationId="{8D003234-FD97-CA24-7480-D3E301ACFE84}"/>
          </ac:spMkLst>
        </pc:spChg>
        <pc:spChg chg="mod">
          <ac:chgData name="WANG Elsa" userId="697e7386836aa172" providerId="LiveId" clId="{06EE4A48-EC87-42F8-AD30-146DE79C66A0}" dt="2022-09-07T08:58:20.034" v="850" actId="20577"/>
          <ac:spMkLst>
            <pc:docMk/>
            <pc:sldMk cId="1991906947" sldId="600"/>
            <ac:spMk id="3" creationId="{C59F4A95-57C4-0E46-FBFF-58C0D7053403}"/>
          </ac:spMkLst>
        </pc:spChg>
      </pc:sldChg>
      <pc:sldChg chg="del">
        <pc:chgData name="WANG Elsa" userId="697e7386836aa172" providerId="LiveId" clId="{06EE4A48-EC87-42F8-AD30-146DE79C66A0}" dt="2022-09-07T09:17:29.296" v="1108" actId="47"/>
        <pc:sldMkLst>
          <pc:docMk/>
          <pc:sldMk cId="2135296848" sldId="601"/>
        </pc:sldMkLst>
      </pc:sldChg>
      <pc:sldChg chg="modSp new mod">
        <pc:chgData name="WANG Elsa" userId="697e7386836aa172" providerId="LiveId" clId="{06EE4A48-EC87-42F8-AD30-146DE79C66A0}" dt="2022-09-07T07:22:56.977" v="209" actId="6549"/>
        <pc:sldMkLst>
          <pc:docMk/>
          <pc:sldMk cId="1043238401" sldId="603"/>
        </pc:sldMkLst>
        <pc:spChg chg="mod">
          <ac:chgData name="WANG Elsa" userId="697e7386836aa172" providerId="LiveId" clId="{06EE4A48-EC87-42F8-AD30-146DE79C66A0}" dt="2022-09-07T07:19:30.351" v="160" actId="1076"/>
          <ac:spMkLst>
            <pc:docMk/>
            <pc:sldMk cId="1043238401" sldId="603"/>
            <ac:spMk id="2" creationId="{6079F8EE-4EB2-190B-ACDC-28E6E2B4DBB3}"/>
          </ac:spMkLst>
        </pc:spChg>
        <pc:spChg chg="mod">
          <ac:chgData name="WANG Elsa" userId="697e7386836aa172" providerId="LiveId" clId="{06EE4A48-EC87-42F8-AD30-146DE79C66A0}" dt="2022-09-07T07:22:56.977" v="209" actId="6549"/>
          <ac:spMkLst>
            <pc:docMk/>
            <pc:sldMk cId="1043238401" sldId="603"/>
            <ac:spMk id="3" creationId="{7E5D516A-A36A-B52A-76A1-1B83F5142873}"/>
          </ac:spMkLst>
        </pc:spChg>
      </pc:sldChg>
      <pc:sldChg chg="modSp new mod">
        <pc:chgData name="WANG Elsa" userId="697e7386836aa172" providerId="LiveId" clId="{06EE4A48-EC87-42F8-AD30-146DE79C66A0}" dt="2022-09-08T03:17:34.647" v="1169" actId="20577"/>
        <pc:sldMkLst>
          <pc:docMk/>
          <pc:sldMk cId="941258264" sldId="604"/>
        </pc:sldMkLst>
        <pc:spChg chg="mod">
          <ac:chgData name="WANG Elsa" userId="697e7386836aa172" providerId="LiveId" clId="{06EE4A48-EC87-42F8-AD30-146DE79C66A0}" dt="2022-09-08T03:17:22.131" v="1168"/>
          <ac:spMkLst>
            <pc:docMk/>
            <pc:sldMk cId="941258264" sldId="604"/>
            <ac:spMk id="2" creationId="{61DC041E-970E-1E7D-DCFC-107913E27DA2}"/>
          </ac:spMkLst>
        </pc:spChg>
        <pc:spChg chg="mod">
          <ac:chgData name="WANG Elsa" userId="697e7386836aa172" providerId="LiveId" clId="{06EE4A48-EC87-42F8-AD30-146DE79C66A0}" dt="2022-09-08T03:17:34.647" v="1169" actId="20577"/>
          <ac:spMkLst>
            <pc:docMk/>
            <pc:sldMk cId="941258264" sldId="604"/>
            <ac:spMk id="3" creationId="{DA55E6D7-8DBD-43A0-E98D-B39E0032F9C1}"/>
          </ac:spMkLst>
        </pc:spChg>
      </pc:sldChg>
      <pc:sldChg chg="modSp new mod">
        <pc:chgData name="WANG Elsa" userId="697e7386836aa172" providerId="LiveId" clId="{06EE4A48-EC87-42F8-AD30-146DE79C66A0}" dt="2022-09-08T04:42:38.673" v="1484"/>
        <pc:sldMkLst>
          <pc:docMk/>
          <pc:sldMk cId="105184309" sldId="605"/>
        </pc:sldMkLst>
        <pc:spChg chg="mod">
          <ac:chgData name="WANG Elsa" userId="697e7386836aa172" providerId="LiveId" clId="{06EE4A48-EC87-42F8-AD30-146DE79C66A0}" dt="2022-09-08T04:33:13.388" v="1468" actId="20578"/>
          <ac:spMkLst>
            <pc:docMk/>
            <pc:sldMk cId="105184309" sldId="605"/>
            <ac:spMk id="2" creationId="{EE9702D1-2032-41D3-B666-FC4B2B0A9856}"/>
          </ac:spMkLst>
        </pc:spChg>
        <pc:spChg chg="mod">
          <ac:chgData name="WANG Elsa" userId="697e7386836aa172" providerId="LiveId" clId="{06EE4A48-EC87-42F8-AD30-146DE79C66A0}" dt="2022-09-08T04:42:38.673" v="1484"/>
          <ac:spMkLst>
            <pc:docMk/>
            <pc:sldMk cId="105184309" sldId="605"/>
            <ac:spMk id="3" creationId="{9EAE1432-EA06-1C6D-E9AE-D3CC7DC8A76D}"/>
          </ac:spMkLst>
        </pc:spChg>
      </pc:sldChg>
    </pc:docChg>
  </pc:docChgLst>
  <pc:docChgLst>
    <pc:chgData name="WANG Elsa" userId="697e7386836aa172" providerId="LiveId" clId="{37048823-0D6A-440D-BB60-D9191785B28C}"/>
    <pc:docChg chg="undo redo custSel addSld delSld modSld">
      <pc:chgData name="WANG Elsa" userId="697e7386836aa172" providerId="LiveId" clId="{37048823-0D6A-440D-BB60-D9191785B28C}" dt="2022-09-01T04:08:08.484" v="2837" actId="27636"/>
      <pc:docMkLst>
        <pc:docMk/>
      </pc:docMkLst>
      <pc:sldChg chg="del">
        <pc:chgData name="WANG Elsa" userId="697e7386836aa172" providerId="LiveId" clId="{37048823-0D6A-440D-BB60-D9191785B28C}" dt="2022-08-29T03:49:53.116" v="623" actId="47"/>
        <pc:sldMkLst>
          <pc:docMk/>
          <pc:sldMk cId="0" sldId="262"/>
        </pc:sldMkLst>
      </pc:sldChg>
      <pc:sldChg chg="modSp mod">
        <pc:chgData name="WANG Elsa" userId="697e7386836aa172" providerId="LiveId" clId="{37048823-0D6A-440D-BB60-D9191785B28C}" dt="2022-08-29T05:51:10.959" v="1295"/>
        <pc:sldMkLst>
          <pc:docMk/>
          <pc:sldMk cId="0" sldId="263"/>
        </pc:sldMkLst>
        <pc:spChg chg="mod">
          <ac:chgData name="WANG Elsa" userId="697e7386836aa172" providerId="LiveId" clId="{37048823-0D6A-440D-BB60-D9191785B28C}" dt="2022-08-29T05:51:10.959" v="1295"/>
          <ac:spMkLst>
            <pc:docMk/>
            <pc:sldMk cId="0" sldId="263"/>
            <ac:spMk id="272" creationId="{00000000-0000-0000-0000-000000000000}"/>
          </ac:spMkLst>
        </pc:spChg>
      </pc:sldChg>
      <pc:sldChg chg="modSp mod">
        <pc:chgData name="WANG Elsa" userId="697e7386836aa172" providerId="LiveId" clId="{37048823-0D6A-440D-BB60-D9191785B28C}" dt="2022-08-29T05:58:02.412" v="1355"/>
        <pc:sldMkLst>
          <pc:docMk/>
          <pc:sldMk cId="0" sldId="268"/>
        </pc:sldMkLst>
        <pc:spChg chg="mod">
          <ac:chgData name="WANG Elsa" userId="697e7386836aa172" providerId="LiveId" clId="{37048823-0D6A-440D-BB60-D9191785B28C}" dt="2022-08-29T05:58:02.412" v="1355"/>
          <ac:spMkLst>
            <pc:docMk/>
            <pc:sldMk cId="0" sldId="268"/>
            <ac:spMk id="2" creationId="{542BEB86-1893-BBE5-BEA4-29E55B5AC701}"/>
          </ac:spMkLst>
        </pc:spChg>
      </pc:sldChg>
      <pc:sldChg chg="modSp mod">
        <pc:chgData name="WANG Elsa" userId="697e7386836aa172" providerId="LiveId" clId="{37048823-0D6A-440D-BB60-D9191785B28C}" dt="2022-08-29T06:00:20.911" v="1389"/>
        <pc:sldMkLst>
          <pc:docMk/>
          <pc:sldMk cId="0" sldId="269"/>
        </pc:sldMkLst>
        <pc:spChg chg="mod">
          <ac:chgData name="WANG Elsa" userId="697e7386836aa172" providerId="LiveId" clId="{37048823-0D6A-440D-BB60-D9191785B28C}" dt="2022-08-29T06:00:20.911" v="1389"/>
          <ac:spMkLst>
            <pc:docMk/>
            <pc:sldMk cId="0" sldId="269"/>
            <ac:spMk id="296" creationId="{00000000-0000-0000-0000-000000000000}"/>
          </ac:spMkLst>
        </pc:spChg>
      </pc:sldChg>
      <pc:sldChg chg="modSp mod">
        <pc:chgData name="WANG Elsa" userId="697e7386836aa172" providerId="LiveId" clId="{37048823-0D6A-440D-BB60-D9191785B28C}" dt="2022-08-29T03:15:09.565" v="324" actId="6549"/>
        <pc:sldMkLst>
          <pc:docMk/>
          <pc:sldMk cId="2861783486" sldId="288"/>
        </pc:sldMkLst>
        <pc:spChg chg="mod">
          <ac:chgData name="WANG Elsa" userId="697e7386836aa172" providerId="LiveId" clId="{37048823-0D6A-440D-BB60-D9191785B28C}" dt="2022-08-29T03:15:09.565" v="324" actId="6549"/>
          <ac:spMkLst>
            <pc:docMk/>
            <pc:sldMk cId="2861783486" sldId="288"/>
            <ac:spMk id="3" creationId="{13F653D3-9D4E-4674-8F60-89939E059824}"/>
          </ac:spMkLst>
        </pc:spChg>
      </pc:sldChg>
      <pc:sldChg chg="modSp mod">
        <pc:chgData name="WANG Elsa" userId="697e7386836aa172" providerId="LiveId" clId="{37048823-0D6A-440D-BB60-D9191785B28C}" dt="2022-08-29T02:45:25.735" v="74"/>
        <pc:sldMkLst>
          <pc:docMk/>
          <pc:sldMk cId="1615213880" sldId="289"/>
        </pc:sldMkLst>
        <pc:spChg chg="mod">
          <ac:chgData name="WANG Elsa" userId="697e7386836aa172" providerId="LiveId" clId="{37048823-0D6A-440D-BB60-D9191785B28C}" dt="2022-08-29T02:45:25.735" v="74"/>
          <ac:spMkLst>
            <pc:docMk/>
            <pc:sldMk cId="1615213880" sldId="289"/>
            <ac:spMk id="3" creationId="{3FE7B7D6-2C77-4E13-B39A-F9E4037B892F}"/>
          </ac:spMkLst>
        </pc:spChg>
      </pc:sldChg>
      <pc:sldChg chg="modSp del mod">
        <pc:chgData name="WANG Elsa" userId="697e7386836aa172" providerId="LiveId" clId="{37048823-0D6A-440D-BB60-D9191785B28C}" dt="2022-08-29T02:55:44.369" v="165" actId="47"/>
        <pc:sldMkLst>
          <pc:docMk/>
          <pc:sldMk cId="3554911491" sldId="290"/>
        </pc:sldMkLst>
        <pc:spChg chg="mod">
          <ac:chgData name="WANG Elsa" userId="697e7386836aa172" providerId="LiveId" clId="{37048823-0D6A-440D-BB60-D9191785B28C}" dt="2022-08-29T02:55:20.217" v="161" actId="27636"/>
          <ac:spMkLst>
            <pc:docMk/>
            <pc:sldMk cId="3554911491" sldId="290"/>
            <ac:spMk id="3" creationId="{FC6CE27E-E6D0-4D3F-9457-02A408BEA319}"/>
          </ac:spMkLst>
        </pc:spChg>
      </pc:sldChg>
      <pc:sldChg chg="modSp mod">
        <pc:chgData name="WANG Elsa" userId="697e7386836aa172" providerId="LiveId" clId="{37048823-0D6A-440D-BB60-D9191785B28C}" dt="2022-08-29T03:35:58.997" v="375"/>
        <pc:sldMkLst>
          <pc:docMk/>
          <pc:sldMk cId="2229991046" sldId="291"/>
        </pc:sldMkLst>
        <pc:spChg chg="mod">
          <ac:chgData name="WANG Elsa" userId="697e7386836aa172" providerId="LiveId" clId="{37048823-0D6A-440D-BB60-D9191785B28C}" dt="2022-08-29T03:35:58.997" v="375"/>
          <ac:spMkLst>
            <pc:docMk/>
            <pc:sldMk cId="2229991046" sldId="291"/>
            <ac:spMk id="3" creationId="{93F2D0A4-35A0-4411-8D65-C281721DA42A}"/>
          </ac:spMkLst>
        </pc:spChg>
      </pc:sldChg>
      <pc:sldChg chg="modSp mod">
        <pc:chgData name="WANG Elsa" userId="697e7386836aa172" providerId="LiveId" clId="{37048823-0D6A-440D-BB60-D9191785B28C}" dt="2022-08-29T03:47:28.625" v="616"/>
        <pc:sldMkLst>
          <pc:docMk/>
          <pc:sldMk cId="1489983505" sldId="292"/>
        </pc:sldMkLst>
        <pc:spChg chg="mod">
          <ac:chgData name="WANG Elsa" userId="697e7386836aa172" providerId="LiveId" clId="{37048823-0D6A-440D-BB60-D9191785B28C}" dt="2022-08-29T03:45:35.797" v="583" actId="1076"/>
          <ac:spMkLst>
            <pc:docMk/>
            <pc:sldMk cId="1489983505" sldId="292"/>
            <ac:spMk id="2" creationId="{545AF1D1-6B18-42E0-AC5A-BA57A51F150B}"/>
          </ac:spMkLst>
        </pc:spChg>
        <pc:spChg chg="mod">
          <ac:chgData name="WANG Elsa" userId="697e7386836aa172" providerId="LiveId" clId="{37048823-0D6A-440D-BB60-D9191785B28C}" dt="2022-08-29T03:47:28.625" v="616"/>
          <ac:spMkLst>
            <pc:docMk/>
            <pc:sldMk cId="1489983505" sldId="292"/>
            <ac:spMk id="3" creationId="{461234C4-3438-43F3-A389-AED5E3EFC528}"/>
          </ac:spMkLst>
        </pc:spChg>
      </pc:sldChg>
      <pc:sldChg chg="modSp mod">
        <pc:chgData name="WANG Elsa" userId="697e7386836aa172" providerId="LiveId" clId="{37048823-0D6A-440D-BB60-D9191785B28C}" dt="2022-08-29T02:36:09.844" v="47" actId="123"/>
        <pc:sldMkLst>
          <pc:docMk/>
          <pc:sldMk cId="0" sldId="314"/>
        </pc:sldMkLst>
        <pc:spChg chg="mod">
          <ac:chgData name="WANG Elsa" userId="697e7386836aa172" providerId="LiveId" clId="{37048823-0D6A-440D-BB60-D9191785B28C}" dt="2022-08-29T02:36:09.844" v="47" actId="123"/>
          <ac:spMkLst>
            <pc:docMk/>
            <pc:sldMk cId="0" sldId="314"/>
            <ac:spMk id="476" creationId="{00000000-0000-0000-0000-000000000000}"/>
          </ac:spMkLst>
        </pc:spChg>
      </pc:sldChg>
      <pc:sldChg chg="modSp mod">
        <pc:chgData name="WANG Elsa" userId="697e7386836aa172" providerId="LiveId" clId="{37048823-0D6A-440D-BB60-D9191785B28C}" dt="2022-08-29T02:47:30.686" v="88"/>
        <pc:sldMkLst>
          <pc:docMk/>
          <pc:sldMk cId="0" sldId="328"/>
        </pc:sldMkLst>
        <pc:spChg chg="mod">
          <ac:chgData name="WANG Elsa" userId="697e7386836aa172" providerId="LiveId" clId="{37048823-0D6A-440D-BB60-D9191785B28C}" dt="2022-08-29T02:47:30.686" v="88"/>
          <ac:spMkLst>
            <pc:docMk/>
            <pc:sldMk cId="0" sldId="328"/>
            <ac:spMk id="532" creationId="{00000000-0000-0000-0000-000000000000}"/>
          </ac:spMkLst>
        </pc:spChg>
      </pc:sldChg>
      <pc:sldChg chg="del">
        <pc:chgData name="WANG Elsa" userId="697e7386836aa172" providerId="LiveId" clId="{37048823-0D6A-440D-BB60-D9191785B28C}" dt="2022-08-29T02:42:43.615" v="69" actId="47"/>
        <pc:sldMkLst>
          <pc:docMk/>
          <pc:sldMk cId="0" sldId="332"/>
        </pc:sldMkLst>
      </pc:sldChg>
      <pc:sldChg chg="modSp del mod">
        <pc:chgData name="WANG Elsa" userId="697e7386836aa172" providerId="LiveId" clId="{37048823-0D6A-440D-BB60-D9191785B28C}" dt="2022-08-29T03:19:31.605" v="351" actId="47"/>
        <pc:sldMkLst>
          <pc:docMk/>
          <pc:sldMk cId="0" sldId="338"/>
        </pc:sldMkLst>
        <pc:spChg chg="mod">
          <ac:chgData name="WANG Elsa" userId="697e7386836aa172" providerId="LiveId" clId="{37048823-0D6A-440D-BB60-D9191785B28C}" dt="2022-08-29T03:19:12.437" v="347" actId="20577"/>
          <ac:spMkLst>
            <pc:docMk/>
            <pc:sldMk cId="0" sldId="338"/>
            <ac:spMk id="571" creationId="{00000000-0000-0000-0000-000000000000}"/>
          </ac:spMkLst>
        </pc:spChg>
      </pc:sldChg>
      <pc:sldChg chg="del">
        <pc:chgData name="WANG Elsa" userId="697e7386836aa172" providerId="LiveId" clId="{37048823-0D6A-440D-BB60-D9191785B28C}" dt="2022-08-29T03:21:39.562" v="368" actId="47"/>
        <pc:sldMkLst>
          <pc:docMk/>
          <pc:sldMk cId="0" sldId="339"/>
        </pc:sldMkLst>
      </pc:sldChg>
      <pc:sldChg chg="modSp mod">
        <pc:chgData name="WANG Elsa" userId="697e7386836aa172" providerId="LiveId" clId="{37048823-0D6A-440D-BB60-D9191785B28C}" dt="2022-08-29T02:37:23.233" v="50" actId="115"/>
        <pc:sldMkLst>
          <pc:docMk/>
          <pc:sldMk cId="4159812562" sldId="538"/>
        </pc:sldMkLst>
        <pc:spChg chg="mod">
          <ac:chgData name="WANG Elsa" userId="697e7386836aa172" providerId="LiveId" clId="{37048823-0D6A-440D-BB60-D9191785B28C}" dt="2022-08-29T02:37:23.233" v="50" actId="115"/>
          <ac:spMkLst>
            <pc:docMk/>
            <pc:sldMk cId="4159812562" sldId="538"/>
            <ac:spMk id="3" creationId="{65E4B2F6-11C7-C26D-A771-82B32C40CCE5}"/>
          </ac:spMkLst>
        </pc:spChg>
      </pc:sldChg>
      <pc:sldChg chg="modSp mod">
        <pc:chgData name="WANG Elsa" userId="697e7386836aa172" providerId="LiveId" clId="{37048823-0D6A-440D-BB60-D9191785B28C}" dt="2022-08-29T02:39:17.970" v="60"/>
        <pc:sldMkLst>
          <pc:docMk/>
          <pc:sldMk cId="4266662723" sldId="539"/>
        </pc:sldMkLst>
        <pc:spChg chg="mod">
          <ac:chgData name="WANG Elsa" userId="697e7386836aa172" providerId="LiveId" clId="{37048823-0D6A-440D-BB60-D9191785B28C}" dt="2022-08-29T02:39:17.970" v="60"/>
          <ac:spMkLst>
            <pc:docMk/>
            <pc:sldMk cId="4266662723" sldId="539"/>
            <ac:spMk id="3" creationId="{FCFA3245-4DE1-7FB1-D3F6-D34BC8101C9A}"/>
          </ac:spMkLst>
        </pc:spChg>
      </pc:sldChg>
      <pc:sldChg chg="modSp mod">
        <pc:chgData name="WANG Elsa" userId="697e7386836aa172" providerId="LiveId" clId="{37048823-0D6A-440D-BB60-D9191785B28C}" dt="2022-08-29T02:47:12.061" v="86" actId="6549"/>
        <pc:sldMkLst>
          <pc:docMk/>
          <pc:sldMk cId="2360929140" sldId="540"/>
        </pc:sldMkLst>
        <pc:spChg chg="mod">
          <ac:chgData name="WANG Elsa" userId="697e7386836aa172" providerId="LiveId" clId="{37048823-0D6A-440D-BB60-D9191785B28C}" dt="2022-08-29T02:47:12.061" v="86" actId="6549"/>
          <ac:spMkLst>
            <pc:docMk/>
            <pc:sldMk cId="2360929140" sldId="540"/>
            <ac:spMk id="3" creationId="{26888C8E-20D4-F08F-6F0C-24A4A5109896}"/>
          </ac:spMkLst>
        </pc:spChg>
      </pc:sldChg>
      <pc:sldChg chg="modSp mod">
        <pc:chgData name="WANG Elsa" userId="697e7386836aa172" providerId="LiveId" clId="{37048823-0D6A-440D-BB60-D9191785B28C}" dt="2022-08-29T03:18:36.152" v="340" actId="6549"/>
        <pc:sldMkLst>
          <pc:docMk/>
          <pc:sldMk cId="694189497" sldId="566"/>
        </pc:sldMkLst>
        <pc:spChg chg="mod">
          <ac:chgData name="WANG Elsa" userId="697e7386836aa172" providerId="LiveId" clId="{37048823-0D6A-440D-BB60-D9191785B28C}" dt="2022-08-29T03:18:36.152" v="340" actId="6549"/>
          <ac:spMkLst>
            <pc:docMk/>
            <pc:sldMk cId="694189497" sldId="566"/>
            <ac:spMk id="3" creationId="{13F653D3-9D4E-4674-8F60-89939E059824}"/>
          </ac:spMkLst>
        </pc:spChg>
      </pc:sldChg>
      <pc:sldChg chg="modSp mod">
        <pc:chgData name="WANG Elsa" userId="697e7386836aa172" providerId="LiveId" clId="{37048823-0D6A-440D-BB60-D9191785B28C}" dt="2022-08-29T06:04:07.901" v="1422" actId="27636"/>
        <pc:sldMkLst>
          <pc:docMk/>
          <pc:sldMk cId="106005157" sldId="567"/>
        </pc:sldMkLst>
        <pc:spChg chg="mod">
          <ac:chgData name="WANG Elsa" userId="697e7386836aa172" providerId="LiveId" clId="{37048823-0D6A-440D-BB60-D9191785B28C}" dt="2022-08-29T06:04:03.521" v="1419" actId="1076"/>
          <ac:spMkLst>
            <pc:docMk/>
            <pc:sldMk cId="106005157" sldId="567"/>
            <ac:spMk id="2" creationId="{49AE2FD9-18BF-404B-3755-98638D0D2CEF}"/>
          </ac:spMkLst>
        </pc:spChg>
        <pc:spChg chg="mod">
          <ac:chgData name="WANG Elsa" userId="697e7386836aa172" providerId="LiveId" clId="{37048823-0D6A-440D-BB60-D9191785B28C}" dt="2022-08-29T06:04:07.901" v="1422" actId="27636"/>
          <ac:spMkLst>
            <pc:docMk/>
            <pc:sldMk cId="106005157" sldId="567"/>
            <ac:spMk id="3" creationId="{DFA9444F-1058-E12E-9AC8-27EC885CC34D}"/>
          </ac:spMkLst>
        </pc:spChg>
      </pc:sldChg>
      <pc:sldChg chg="modSp mod">
        <pc:chgData name="WANG Elsa" userId="697e7386836aa172" providerId="LiveId" clId="{37048823-0D6A-440D-BB60-D9191785B28C}" dt="2022-08-29T06:06:16.673" v="1444" actId="6549"/>
        <pc:sldMkLst>
          <pc:docMk/>
          <pc:sldMk cId="2939252705" sldId="568"/>
        </pc:sldMkLst>
        <pc:spChg chg="mod">
          <ac:chgData name="WANG Elsa" userId="697e7386836aa172" providerId="LiveId" clId="{37048823-0D6A-440D-BB60-D9191785B28C}" dt="2022-08-29T06:06:16.673" v="1444" actId="6549"/>
          <ac:spMkLst>
            <pc:docMk/>
            <pc:sldMk cId="2939252705" sldId="568"/>
            <ac:spMk id="3" creationId="{57DFADE7-A002-821F-2C1E-3690783EB49A}"/>
          </ac:spMkLst>
        </pc:spChg>
      </pc:sldChg>
      <pc:sldChg chg="modSp mod">
        <pc:chgData name="WANG Elsa" userId="697e7386836aa172" providerId="LiveId" clId="{37048823-0D6A-440D-BB60-D9191785B28C}" dt="2022-08-29T06:11:01.653" v="1472"/>
        <pc:sldMkLst>
          <pc:docMk/>
          <pc:sldMk cId="1931686982" sldId="569"/>
        </pc:sldMkLst>
        <pc:spChg chg="mod">
          <ac:chgData name="WANG Elsa" userId="697e7386836aa172" providerId="LiveId" clId="{37048823-0D6A-440D-BB60-D9191785B28C}" dt="2022-08-29T06:11:01.653" v="1472"/>
          <ac:spMkLst>
            <pc:docMk/>
            <pc:sldMk cId="1931686982" sldId="569"/>
            <ac:spMk id="3" creationId="{448905EE-483B-609F-8076-F529C066AD75}"/>
          </ac:spMkLst>
        </pc:spChg>
      </pc:sldChg>
      <pc:sldChg chg="modSp mod">
        <pc:chgData name="WANG Elsa" userId="697e7386836aa172" providerId="LiveId" clId="{37048823-0D6A-440D-BB60-D9191785B28C}" dt="2022-08-29T07:45:52.150" v="2649"/>
        <pc:sldMkLst>
          <pc:docMk/>
          <pc:sldMk cId="1161658671" sldId="570"/>
        </pc:sldMkLst>
        <pc:spChg chg="mod">
          <ac:chgData name="WANG Elsa" userId="697e7386836aa172" providerId="LiveId" clId="{37048823-0D6A-440D-BB60-D9191785B28C}" dt="2022-08-29T07:45:52.150" v="2649"/>
          <ac:spMkLst>
            <pc:docMk/>
            <pc:sldMk cId="1161658671" sldId="570"/>
            <ac:spMk id="3" creationId="{64011A01-511A-9639-BEEF-29F2B302055A}"/>
          </ac:spMkLst>
        </pc:spChg>
      </pc:sldChg>
      <pc:sldChg chg="modSp mod">
        <pc:chgData name="WANG Elsa" userId="697e7386836aa172" providerId="LiveId" clId="{37048823-0D6A-440D-BB60-D9191785B28C}" dt="2022-08-29T07:47:20.947" v="2658"/>
        <pc:sldMkLst>
          <pc:docMk/>
          <pc:sldMk cId="1017454877" sldId="571"/>
        </pc:sldMkLst>
        <pc:spChg chg="mod">
          <ac:chgData name="WANG Elsa" userId="697e7386836aa172" providerId="LiveId" clId="{37048823-0D6A-440D-BB60-D9191785B28C}" dt="2022-08-29T07:47:20.947" v="2658"/>
          <ac:spMkLst>
            <pc:docMk/>
            <pc:sldMk cId="1017454877" sldId="571"/>
            <ac:spMk id="3" creationId="{B14417E4-040A-1E13-1825-E423ACCFBB00}"/>
          </ac:spMkLst>
        </pc:spChg>
      </pc:sldChg>
      <pc:sldChg chg="modSp mod">
        <pc:chgData name="WANG Elsa" userId="697e7386836aa172" providerId="LiveId" clId="{37048823-0D6A-440D-BB60-D9191785B28C}" dt="2022-09-01T04:08:08.484" v="2837" actId="27636"/>
        <pc:sldMkLst>
          <pc:docMk/>
          <pc:sldMk cId="1984928595" sldId="574"/>
        </pc:sldMkLst>
        <pc:spChg chg="mod">
          <ac:chgData name="WANG Elsa" userId="697e7386836aa172" providerId="LiveId" clId="{37048823-0D6A-440D-BB60-D9191785B28C}" dt="2022-09-01T04:08:08.484" v="2837" actId="27636"/>
          <ac:spMkLst>
            <pc:docMk/>
            <pc:sldMk cId="1984928595" sldId="574"/>
            <ac:spMk id="3" creationId="{D7B53807-1AEA-4330-A144-DF6D60699C23}"/>
          </ac:spMkLst>
        </pc:spChg>
      </pc:sldChg>
      <pc:sldChg chg="modSp mod">
        <pc:chgData name="WANG Elsa" userId="697e7386836aa172" providerId="LiveId" clId="{37048823-0D6A-440D-BB60-D9191785B28C}" dt="2022-08-29T06:13:30.270" v="1521" actId="20577"/>
        <pc:sldMkLst>
          <pc:docMk/>
          <pc:sldMk cId="2979108321" sldId="575"/>
        </pc:sldMkLst>
        <pc:spChg chg="mod">
          <ac:chgData name="WANG Elsa" userId="697e7386836aa172" providerId="LiveId" clId="{37048823-0D6A-440D-BB60-D9191785B28C}" dt="2022-08-29T06:13:30.270" v="1521" actId="20577"/>
          <ac:spMkLst>
            <pc:docMk/>
            <pc:sldMk cId="2979108321" sldId="575"/>
            <ac:spMk id="7" creationId="{61B7B2FA-39AC-8368-AEE4-3C7DF9AEF935}"/>
          </ac:spMkLst>
        </pc:spChg>
      </pc:sldChg>
      <pc:sldChg chg="modSp mod">
        <pc:chgData name="WANG Elsa" userId="697e7386836aa172" providerId="LiveId" clId="{37048823-0D6A-440D-BB60-D9191785B28C}" dt="2022-08-29T06:27:08.739" v="1898" actId="113"/>
        <pc:sldMkLst>
          <pc:docMk/>
          <pc:sldMk cId="3553146977" sldId="576"/>
        </pc:sldMkLst>
        <pc:spChg chg="mod">
          <ac:chgData name="WANG Elsa" userId="697e7386836aa172" providerId="LiveId" clId="{37048823-0D6A-440D-BB60-D9191785B28C}" dt="2022-08-29T06:24:08.181" v="1837" actId="1076"/>
          <ac:spMkLst>
            <pc:docMk/>
            <pc:sldMk cId="3553146977" sldId="576"/>
            <ac:spMk id="2" creationId="{993DADEE-D9D3-FBFB-B5C3-1365327D09D2}"/>
          </ac:spMkLst>
        </pc:spChg>
        <pc:spChg chg="mod">
          <ac:chgData name="WANG Elsa" userId="697e7386836aa172" providerId="LiveId" clId="{37048823-0D6A-440D-BB60-D9191785B28C}" dt="2022-08-29T06:27:08.739" v="1898" actId="113"/>
          <ac:spMkLst>
            <pc:docMk/>
            <pc:sldMk cId="3553146977" sldId="576"/>
            <ac:spMk id="3" creationId="{181BDE16-7888-DBD9-51C5-58E7A8D54129}"/>
          </ac:spMkLst>
        </pc:spChg>
      </pc:sldChg>
      <pc:sldChg chg="modSp mod">
        <pc:chgData name="WANG Elsa" userId="697e7386836aa172" providerId="LiveId" clId="{37048823-0D6A-440D-BB60-D9191785B28C}" dt="2022-08-29T07:21:34.380" v="2542" actId="207"/>
        <pc:sldMkLst>
          <pc:docMk/>
          <pc:sldMk cId="1169276415" sldId="577"/>
        </pc:sldMkLst>
        <pc:spChg chg="mod">
          <ac:chgData name="WANG Elsa" userId="697e7386836aa172" providerId="LiveId" clId="{37048823-0D6A-440D-BB60-D9191785B28C}" dt="2022-08-29T07:21:34.380" v="2542" actId="207"/>
          <ac:spMkLst>
            <pc:docMk/>
            <pc:sldMk cId="1169276415" sldId="577"/>
            <ac:spMk id="3" creationId="{075F69D8-B494-85FA-54C5-3104167EA940}"/>
          </ac:spMkLst>
        </pc:spChg>
      </pc:sldChg>
      <pc:sldChg chg="modSp mod">
        <pc:chgData name="WANG Elsa" userId="697e7386836aa172" providerId="LiveId" clId="{37048823-0D6A-440D-BB60-D9191785B28C}" dt="2022-08-29T07:40:28.365" v="2617" actId="6549"/>
        <pc:sldMkLst>
          <pc:docMk/>
          <pc:sldMk cId="3811586714" sldId="578"/>
        </pc:sldMkLst>
        <pc:spChg chg="mod">
          <ac:chgData name="WANG Elsa" userId="697e7386836aa172" providerId="LiveId" clId="{37048823-0D6A-440D-BB60-D9191785B28C}" dt="2022-08-29T07:40:28.365" v="2617" actId="6549"/>
          <ac:spMkLst>
            <pc:docMk/>
            <pc:sldMk cId="3811586714" sldId="578"/>
            <ac:spMk id="3" creationId="{A38F2C19-0AC3-B60B-951C-5B9ED4D191EF}"/>
          </ac:spMkLst>
        </pc:spChg>
      </pc:sldChg>
      <pc:sldChg chg="modSp mod">
        <pc:chgData name="WANG Elsa" userId="697e7386836aa172" providerId="LiveId" clId="{37048823-0D6A-440D-BB60-D9191785B28C}" dt="2022-08-29T07:43:31.087" v="2640" actId="1076"/>
        <pc:sldMkLst>
          <pc:docMk/>
          <pc:sldMk cId="1494266303" sldId="579"/>
        </pc:sldMkLst>
        <pc:spChg chg="mod">
          <ac:chgData name="WANG Elsa" userId="697e7386836aa172" providerId="LiveId" clId="{37048823-0D6A-440D-BB60-D9191785B28C}" dt="2022-08-29T07:43:31.087" v="2640" actId="1076"/>
          <ac:spMkLst>
            <pc:docMk/>
            <pc:sldMk cId="1494266303" sldId="579"/>
            <ac:spMk id="3" creationId="{0D47A55F-BB32-3C41-E1D5-A4A608D1BCA4}"/>
          </ac:spMkLst>
        </pc:spChg>
      </pc:sldChg>
      <pc:sldChg chg="modSp mod">
        <pc:chgData name="WANG Elsa" userId="697e7386836aa172" providerId="LiveId" clId="{37048823-0D6A-440D-BB60-D9191785B28C}" dt="2022-08-29T06:44:17.876" v="2084"/>
        <pc:sldMkLst>
          <pc:docMk/>
          <pc:sldMk cId="3506033537" sldId="580"/>
        </pc:sldMkLst>
        <pc:spChg chg="mod">
          <ac:chgData name="WANG Elsa" userId="697e7386836aa172" providerId="LiveId" clId="{37048823-0D6A-440D-BB60-D9191785B28C}" dt="2022-08-29T06:44:00.684" v="2073" actId="1076"/>
          <ac:spMkLst>
            <pc:docMk/>
            <pc:sldMk cId="3506033537" sldId="580"/>
            <ac:spMk id="2" creationId="{D7F620D0-C15D-52D0-CCC5-4A549C266CE8}"/>
          </ac:spMkLst>
        </pc:spChg>
        <pc:spChg chg="mod">
          <ac:chgData name="WANG Elsa" userId="697e7386836aa172" providerId="LiveId" clId="{37048823-0D6A-440D-BB60-D9191785B28C}" dt="2022-08-29T06:44:17.876" v="2084"/>
          <ac:spMkLst>
            <pc:docMk/>
            <pc:sldMk cId="3506033537" sldId="580"/>
            <ac:spMk id="3" creationId="{E6ADCEB3-A7D8-3F70-AA76-C144984BBFE8}"/>
          </ac:spMkLst>
        </pc:spChg>
      </pc:sldChg>
      <pc:sldChg chg="modSp mod">
        <pc:chgData name="WANG Elsa" userId="697e7386836aa172" providerId="LiveId" clId="{37048823-0D6A-440D-BB60-D9191785B28C}" dt="2022-08-29T06:46:27.184" v="2097"/>
        <pc:sldMkLst>
          <pc:docMk/>
          <pc:sldMk cId="1523035612" sldId="581"/>
        </pc:sldMkLst>
        <pc:spChg chg="mod">
          <ac:chgData name="WANG Elsa" userId="697e7386836aa172" providerId="LiveId" clId="{37048823-0D6A-440D-BB60-D9191785B28C}" dt="2022-08-29T06:46:27.184" v="2097"/>
          <ac:spMkLst>
            <pc:docMk/>
            <pc:sldMk cId="1523035612" sldId="581"/>
            <ac:spMk id="3" creationId="{E5B4C548-6803-3C80-C6D9-1333E7E6D513}"/>
          </ac:spMkLst>
        </pc:spChg>
      </pc:sldChg>
      <pc:sldChg chg="modSp mod">
        <pc:chgData name="WANG Elsa" userId="697e7386836aa172" providerId="LiveId" clId="{37048823-0D6A-440D-BB60-D9191785B28C}" dt="2022-08-29T06:48:26.632" v="2112"/>
        <pc:sldMkLst>
          <pc:docMk/>
          <pc:sldMk cId="2345173595" sldId="582"/>
        </pc:sldMkLst>
        <pc:spChg chg="mod">
          <ac:chgData name="WANG Elsa" userId="697e7386836aa172" providerId="LiveId" clId="{37048823-0D6A-440D-BB60-D9191785B28C}" dt="2022-08-29T06:48:26.632" v="2112"/>
          <ac:spMkLst>
            <pc:docMk/>
            <pc:sldMk cId="2345173595" sldId="582"/>
            <ac:spMk id="3" creationId="{DFC3F852-2B63-2A1F-C694-4AFA9FEEBC8D}"/>
          </ac:spMkLst>
        </pc:spChg>
      </pc:sldChg>
      <pc:sldChg chg="modSp mod">
        <pc:chgData name="WANG Elsa" userId="697e7386836aa172" providerId="LiveId" clId="{37048823-0D6A-440D-BB60-D9191785B28C}" dt="2022-08-29T07:22:44.484" v="2547"/>
        <pc:sldMkLst>
          <pc:docMk/>
          <pc:sldMk cId="1993709206" sldId="583"/>
        </pc:sldMkLst>
        <pc:spChg chg="mod">
          <ac:chgData name="WANG Elsa" userId="697e7386836aa172" providerId="LiveId" clId="{37048823-0D6A-440D-BB60-D9191785B28C}" dt="2022-08-29T07:22:44.484" v="2547"/>
          <ac:spMkLst>
            <pc:docMk/>
            <pc:sldMk cId="1993709206" sldId="583"/>
            <ac:spMk id="3" creationId="{DF627C80-1591-DDB9-0CB7-AFC89AF1C0C4}"/>
          </ac:spMkLst>
        </pc:spChg>
      </pc:sldChg>
      <pc:sldChg chg="modSp mod">
        <pc:chgData name="WANG Elsa" userId="697e7386836aa172" providerId="LiveId" clId="{37048823-0D6A-440D-BB60-D9191785B28C}" dt="2022-08-29T07:23:57.278" v="2549" actId="6549"/>
        <pc:sldMkLst>
          <pc:docMk/>
          <pc:sldMk cId="902545198" sldId="584"/>
        </pc:sldMkLst>
        <pc:spChg chg="mod">
          <ac:chgData name="WANG Elsa" userId="697e7386836aa172" providerId="LiveId" clId="{37048823-0D6A-440D-BB60-D9191785B28C}" dt="2022-08-29T07:23:57.278" v="2549" actId="6549"/>
          <ac:spMkLst>
            <pc:docMk/>
            <pc:sldMk cId="902545198" sldId="584"/>
            <ac:spMk id="3" creationId="{4774A3E2-0B56-B89B-2FC5-D9EAC3E758BB}"/>
          </ac:spMkLst>
        </pc:spChg>
      </pc:sldChg>
      <pc:sldChg chg="modSp mod">
        <pc:chgData name="WANG Elsa" userId="697e7386836aa172" providerId="LiveId" clId="{37048823-0D6A-440D-BB60-D9191785B28C}" dt="2022-08-29T07:27:18.698" v="2570"/>
        <pc:sldMkLst>
          <pc:docMk/>
          <pc:sldMk cId="1672708574" sldId="585"/>
        </pc:sldMkLst>
        <pc:spChg chg="mod">
          <ac:chgData name="WANG Elsa" userId="697e7386836aa172" providerId="LiveId" clId="{37048823-0D6A-440D-BB60-D9191785B28C}" dt="2022-08-29T07:27:18.698" v="2570"/>
          <ac:spMkLst>
            <pc:docMk/>
            <pc:sldMk cId="1672708574" sldId="585"/>
            <ac:spMk id="3" creationId="{5F36E2C7-606A-0E62-3527-E55144C4CD68}"/>
          </ac:spMkLst>
        </pc:spChg>
      </pc:sldChg>
      <pc:sldChg chg="modSp mod">
        <pc:chgData name="WANG Elsa" userId="697e7386836aa172" providerId="LiveId" clId="{37048823-0D6A-440D-BB60-D9191785B28C}" dt="2022-08-29T07:28:59.412" v="2574" actId="6549"/>
        <pc:sldMkLst>
          <pc:docMk/>
          <pc:sldMk cId="2685544836" sldId="586"/>
        </pc:sldMkLst>
        <pc:spChg chg="mod">
          <ac:chgData name="WANG Elsa" userId="697e7386836aa172" providerId="LiveId" clId="{37048823-0D6A-440D-BB60-D9191785B28C}" dt="2022-08-29T07:28:59.412" v="2574" actId="6549"/>
          <ac:spMkLst>
            <pc:docMk/>
            <pc:sldMk cId="2685544836" sldId="586"/>
            <ac:spMk id="3" creationId="{813AAA15-C571-C8BF-3EB7-4E3C963C12D7}"/>
          </ac:spMkLst>
        </pc:spChg>
      </pc:sldChg>
      <pc:sldChg chg="modSp mod">
        <pc:chgData name="WANG Elsa" userId="697e7386836aa172" providerId="LiveId" clId="{37048823-0D6A-440D-BB60-D9191785B28C}" dt="2022-08-29T07:33:45.405" v="2590" actId="6549"/>
        <pc:sldMkLst>
          <pc:docMk/>
          <pc:sldMk cId="1592159672" sldId="588"/>
        </pc:sldMkLst>
        <pc:spChg chg="mod">
          <ac:chgData name="WANG Elsa" userId="697e7386836aa172" providerId="LiveId" clId="{37048823-0D6A-440D-BB60-D9191785B28C}" dt="2022-08-29T07:33:45.405" v="2590" actId="6549"/>
          <ac:spMkLst>
            <pc:docMk/>
            <pc:sldMk cId="1592159672" sldId="588"/>
            <ac:spMk id="3" creationId="{1062A3DF-59C2-82CB-34D5-56A42A41C399}"/>
          </ac:spMkLst>
        </pc:spChg>
      </pc:sldChg>
      <pc:sldChg chg="modSp mod">
        <pc:chgData name="WANG Elsa" userId="697e7386836aa172" providerId="LiveId" clId="{37048823-0D6A-440D-BB60-D9191785B28C}" dt="2022-08-29T07:36:33.813" v="2611" actId="20577"/>
        <pc:sldMkLst>
          <pc:docMk/>
          <pc:sldMk cId="1127910783" sldId="589"/>
        </pc:sldMkLst>
        <pc:spChg chg="mod">
          <ac:chgData name="WANG Elsa" userId="697e7386836aa172" providerId="LiveId" clId="{37048823-0D6A-440D-BB60-D9191785B28C}" dt="2022-08-29T07:36:33.813" v="2611" actId="20577"/>
          <ac:spMkLst>
            <pc:docMk/>
            <pc:sldMk cId="1127910783" sldId="589"/>
            <ac:spMk id="3" creationId="{244F0FBD-3475-8B6A-B905-369803EBBF2F}"/>
          </ac:spMkLst>
        </pc:spChg>
      </pc:sldChg>
      <pc:sldChg chg="modSp mod">
        <pc:chgData name="WANG Elsa" userId="697e7386836aa172" providerId="LiveId" clId="{37048823-0D6A-440D-BB60-D9191785B28C}" dt="2022-08-29T07:37:20.550" v="2612" actId="6549"/>
        <pc:sldMkLst>
          <pc:docMk/>
          <pc:sldMk cId="3958405103" sldId="590"/>
        </pc:sldMkLst>
        <pc:spChg chg="mod">
          <ac:chgData name="WANG Elsa" userId="697e7386836aa172" providerId="LiveId" clId="{37048823-0D6A-440D-BB60-D9191785B28C}" dt="2022-08-29T07:37:20.550" v="2612" actId="6549"/>
          <ac:spMkLst>
            <pc:docMk/>
            <pc:sldMk cId="3958405103" sldId="590"/>
            <ac:spMk id="3" creationId="{7125A76E-B769-8EAF-153D-F92A31BA7A03}"/>
          </ac:spMkLst>
        </pc:spChg>
      </pc:sldChg>
      <pc:sldChg chg="modSp mod">
        <pc:chgData name="WANG Elsa" userId="697e7386836aa172" providerId="LiveId" clId="{37048823-0D6A-440D-BB60-D9191785B28C}" dt="2022-08-29T07:39:53.607" v="2616"/>
        <pc:sldMkLst>
          <pc:docMk/>
          <pc:sldMk cId="3191304564" sldId="591"/>
        </pc:sldMkLst>
        <pc:spChg chg="mod">
          <ac:chgData name="WANG Elsa" userId="697e7386836aa172" providerId="LiveId" clId="{37048823-0D6A-440D-BB60-D9191785B28C}" dt="2022-08-29T07:39:53.607" v="2616"/>
          <ac:spMkLst>
            <pc:docMk/>
            <pc:sldMk cId="3191304564" sldId="591"/>
            <ac:spMk id="3" creationId="{038EFAAC-6939-15B5-CACD-F19BDF29B3F5}"/>
          </ac:spMkLst>
        </pc:spChg>
      </pc:sldChg>
      <pc:sldChg chg="modSp mod">
        <pc:chgData name="WANG Elsa" userId="697e7386836aa172" providerId="LiveId" clId="{37048823-0D6A-440D-BB60-D9191785B28C}" dt="2022-08-29T04:48:16.319" v="1233" actId="27636"/>
        <pc:sldMkLst>
          <pc:docMk/>
          <pc:sldMk cId="1676937003" sldId="593"/>
        </pc:sldMkLst>
        <pc:spChg chg="mod">
          <ac:chgData name="WANG Elsa" userId="697e7386836aa172" providerId="LiveId" clId="{37048823-0D6A-440D-BB60-D9191785B28C}" dt="2022-08-29T04:48:16.319" v="1233" actId="27636"/>
          <ac:spMkLst>
            <pc:docMk/>
            <pc:sldMk cId="1676937003" sldId="593"/>
            <ac:spMk id="3" creationId="{612F4B67-5415-231F-3FCA-2787A61828B8}"/>
          </ac:spMkLst>
        </pc:spChg>
      </pc:sldChg>
      <pc:sldChg chg="modSp new mod">
        <pc:chgData name="WANG Elsa" userId="697e7386836aa172" providerId="LiveId" clId="{37048823-0D6A-440D-BB60-D9191785B28C}" dt="2022-08-29T02:50:51.689" v="92" actId="123"/>
        <pc:sldMkLst>
          <pc:docMk/>
          <pc:sldMk cId="4040113653" sldId="594"/>
        </pc:sldMkLst>
        <pc:spChg chg="mod">
          <ac:chgData name="WANG Elsa" userId="697e7386836aa172" providerId="LiveId" clId="{37048823-0D6A-440D-BB60-D9191785B28C}" dt="2022-08-29T02:41:58.373" v="64"/>
          <ac:spMkLst>
            <pc:docMk/>
            <pc:sldMk cId="4040113653" sldId="594"/>
            <ac:spMk id="2" creationId="{71C59DB4-4E5D-43FC-CCE0-DA824A5E9BCF}"/>
          </ac:spMkLst>
        </pc:spChg>
        <pc:spChg chg="mod">
          <ac:chgData name="WANG Elsa" userId="697e7386836aa172" providerId="LiveId" clId="{37048823-0D6A-440D-BB60-D9191785B28C}" dt="2022-08-29T02:50:51.689" v="92" actId="123"/>
          <ac:spMkLst>
            <pc:docMk/>
            <pc:sldMk cId="4040113653" sldId="594"/>
            <ac:spMk id="3" creationId="{F11F7924-0CDA-276B-2C47-6D8208A4F009}"/>
          </ac:spMkLst>
        </pc:spChg>
      </pc:sldChg>
      <pc:sldChg chg="modSp new mod">
        <pc:chgData name="WANG Elsa" userId="697e7386836aa172" providerId="LiveId" clId="{37048823-0D6A-440D-BB60-D9191785B28C}" dt="2022-08-29T02:59:25.707" v="196" actId="255"/>
        <pc:sldMkLst>
          <pc:docMk/>
          <pc:sldMk cId="2560630051" sldId="595"/>
        </pc:sldMkLst>
        <pc:spChg chg="mod">
          <ac:chgData name="WANG Elsa" userId="697e7386836aa172" providerId="LiveId" clId="{37048823-0D6A-440D-BB60-D9191785B28C}" dt="2022-08-29T02:54:57.165" v="150"/>
          <ac:spMkLst>
            <pc:docMk/>
            <pc:sldMk cId="2560630051" sldId="595"/>
            <ac:spMk id="2" creationId="{3CAFFB1F-0805-095F-788F-5A457B764F4B}"/>
          </ac:spMkLst>
        </pc:spChg>
        <pc:spChg chg="mod">
          <ac:chgData name="WANG Elsa" userId="697e7386836aa172" providerId="LiveId" clId="{37048823-0D6A-440D-BB60-D9191785B28C}" dt="2022-08-29T02:59:25.707" v="196" actId="255"/>
          <ac:spMkLst>
            <pc:docMk/>
            <pc:sldMk cId="2560630051" sldId="595"/>
            <ac:spMk id="3" creationId="{C5EEDDE0-3ED4-BE3B-4085-E4E0B025A905}"/>
          </ac:spMkLst>
        </pc:spChg>
      </pc:sldChg>
      <pc:sldChg chg="modSp new mod">
        <pc:chgData name="WANG Elsa" userId="697e7386836aa172" providerId="LiveId" clId="{37048823-0D6A-440D-BB60-D9191785B28C}" dt="2022-08-29T03:08:33.633" v="322" actId="114"/>
        <pc:sldMkLst>
          <pc:docMk/>
          <pc:sldMk cId="286579252" sldId="596"/>
        </pc:sldMkLst>
        <pc:spChg chg="mod">
          <ac:chgData name="WANG Elsa" userId="697e7386836aa172" providerId="LiveId" clId="{37048823-0D6A-440D-BB60-D9191785B28C}" dt="2022-08-29T02:55:34.457" v="163"/>
          <ac:spMkLst>
            <pc:docMk/>
            <pc:sldMk cId="286579252" sldId="596"/>
            <ac:spMk id="2" creationId="{ADD99B35-5E22-A67E-C458-D5738CF21907}"/>
          </ac:spMkLst>
        </pc:spChg>
        <pc:spChg chg="mod">
          <ac:chgData name="WANG Elsa" userId="697e7386836aa172" providerId="LiveId" clId="{37048823-0D6A-440D-BB60-D9191785B28C}" dt="2022-08-29T03:08:33.633" v="322" actId="114"/>
          <ac:spMkLst>
            <pc:docMk/>
            <pc:sldMk cId="286579252" sldId="596"/>
            <ac:spMk id="3" creationId="{1846F280-BE8E-1D85-18C5-27B8ECF5BAF7}"/>
          </ac:spMkLst>
        </pc:spChg>
      </pc:sldChg>
      <pc:sldChg chg="modSp new mod">
        <pc:chgData name="WANG Elsa" userId="697e7386836aa172" providerId="LiveId" clId="{37048823-0D6A-440D-BB60-D9191785B28C}" dt="2022-08-29T03:22:06.910" v="370" actId="113"/>
        <pc:sldMkLst>
          <pc:docMk/>
          <pc:sldMk cId="2667774462" sldId="597"/>
        </pc:sldMkLst>
        <pc:spChg chg="mod">
          <ac:chgData name="WANG Elsa" userId="697e7386836aa172" providerId="LiveId" clId="{37048823-0D6A-440D-BB60-D9191785B28C}" dt="2022-08-29T03:19:18.937" v="348"/>
          <ac:spMkLst>
            <pc:docMk/>
            <pc:sldMk cId="2667774462" sldId="597"/>
            <ac:spMk id="2" creationId="{B2D4E78E-2F96-8423-000F-E945D4CAB1D6}"/>
          </ac:spMkLst>
        </pc:spChg>
        <pc:spChg chg="mod">
          <ac:chgData name="WANG Elsa" userId="697e7386836aa172" providerId="LiveId" clId="{37048823-0D6A-440D-BB60-D9191785B28C}" dt="2022-08-29T03:22:06.910" v="370" actId="113"/>
          <ac:spMkLst>
            <pc:docMk/>
            <pc:sldMk cId="2667774462" sldId="597"/>
            <ac:spMk id="3" creationId="{9B45EA16-8458-E905-0D94-7F55543DE126}"/>
          </ac:spMkLst>
        </pc:spChg>
      </pc:sldChg>
      <pc:sldChg chg="modSp new mod">
        <pc:chgData name="WANG Elsa" userId="697e7386836aa172" providerId="LiveId" clId="{37048823-0D6A-440D-BB60-D9191785B28C}" dt="2022-08-29T03:34:10.319" v="373" actId="6549"/>
        <pc:sldMkLst>
          <pc:docMk/>
          <pc:sldMk cId="3719789558" sldId="598"/>
        </pc:sldMkLst>
        <pc:spChg chg="mod">
          <ac:chgData name="WANG Elsa" userId="697e7386836aa172" providerId="LiveId" clId="{37048823-0D6A-440D-BB60-D9191785B28C}" dt="2022-08-29T03:21:16.276" v="362"/>
          <ac:spMkLst>
            <pc:docMk/>
            <pc:sldMk cId="3719789558" sldId="598"/>
            <ac:spMk id="2" creationId="{1ECE2782-CC99-C071-208C-27E2884D241E}"/>
          </ac:spMkLst>
        </pc:spChg>
        <pc:spChg chg="mod">
          <ac:chgData name="WANG Elsa" userId="697e7386836aa172" providerId="LiveId" clId="{37048823-0D6A-440D-BB60-D9191785B28C}" dt="2022-08-29T03:34:10.319" v="373" actId="6549"/>
          <ac:spMkLst>
            <pc:docMk/>
            <pc:sldMk cId="3719789558" sldId="598"/>
            <ac:spMk id="3" creationId="{75006BAD-D881-8667-BCDA-525CD031084F}"/>
          </ac:spMkLst>
        </pc:spChg>
      </pc:sldChg>
      <pc:sldChg chg="modSp new mod">
        <pc:chgData name="WANG Elsa" userId="697e7386836aa172" providerId="LiveId" clId="{37048823-0D6A-440D-BB60-D9191785B28C}" dt="2022-08-29T05:49:17.756" v="1271"/>
        <pc:sldMkLst>
          <pc:docMk/>
          <pc:sldMk cId="2635810083" sldId="599"/>
        </pc:sldMkLst>
        <pc:spChg chg="mod">
          <ac:chgData name="WANG Elsa" userId="697e7386836aa172" providerId="LiveId" clId="{37048823-0D6A-440D-BB60-D9191785B28C}" dt="2022-08-29T03:49:29.038" v="618"/>
          <ac:spMkLst>
            <pc:docMk/>
            <pc:sldMk cId="2635810083" sldId="599"/>
            <ac:spMk id="2" creationId="{9BFA64F9-413B-AD71-5910-4A3856B0EC00}"/>
          </ac:spMkLst>
        </pc:spChg>
        <pc:spChg chg="mod">
          <ac:chgData name="WANG Elsa" userId="697e7386836aa172" providerId="LiveId" clId="{37048823-0D6A-440D-BB60-D9191785B28C}" dt="2022-08-29T05:49:17.756" v="1271"/>
          <ac:spMkLst>
            <pc:docMk/>
            <pc:sldMk cId="2635810083" sldId="599"/>
            <ac:spMk id="3" creationId="{C413E1DE-D679-F2F0-9E30-A90F51D06442}"/>
          </ac:spMkLst>
        </pc:spChg>
      </pc:sldChg>
      <pc:sldChg chg="modSp new mod">
        <pc:chgData name="WANG Elsa" userId="697e7386836aa172" providerId="LiveId" clId="{37048823-0D6A-440D-BB60-D9191785B28C}" dt="2022-08-29T07:21:39.335" v="2543" actId="6549"/>
        <pc:sldMkLst>
          <pc:docMk/>
          <pc:sldMk cId="1991906947" sldId="600"/>
        </pc:sldMkLst>
        <pc:spChg chg="mod">
          <ac:chgData name="WANG Elsa" userId="697e7386836aa172" providerId="LiveId" clId="{37048823-0D6A-440D-BB60-D9191785B28C}" dt="2022-08-29T06:34:22.396" v="1905" actId="20577"/>
          <ac:spMkLst>
            <pc:docMk/>
            <pc:sldMk cId="1991906947" sldId="600"/>
            <ac:spMk id="2" creationId="{8D003234-FD97-CA24-7480-D3E301ACFE84}"/>
          </ac:spMkLst>
        </pc:spChg>
        <pc:spChg chg="mod">
          <ac:chgData name="WANG Elsa" userId="697e7386836aa172" providerId="LiveId" clId="{37048823-0D6A-440D-BB60-D9191785B28C}" dt="2022-08-29T07:21:39.335" v="2543" actId="6549"/>
          <ac:spMkLst>
            <pc:docMk/>
            <pc:sldMk cId="1991906947" sldId="600"/>
            <ac:spMk id="3" creationId="{C59F4A95-57C4-0E46-FBFF-58C0D7053403}"/>
          </ac:spMkLst>
        </pc:spChg>
      </pc:sldChg>
    </pc:docChg>
  </pc:docChgLst>
  <pc:docChgLst>
    <pc:chgData name="来宾用户" userId="S::urn:spo:anon#275eabb8b70406c69e580e92d031eb38c0c8fbcafdeef39d1a851b49616a8153::" providerId="AD" clId="Web-{4097F4B4-DE77-EE2B-6F15-4136AFF63905}"/>
    <pc:docChg chg="modSld">
      <pc:chgData name="来宾用户" userId="S::urn:spo:anon#275eabb8b70406c69e580e92d031eb38c0c8fbcafdeef39d1a851b49616a8153::" providerId="AD" clId="Web-{4097F4B4-DE77-EE2B-6F15-4136AFF63905}" dt="2022-08-27T10:45:34.039" v="753" actId="20577"/>
      <pc:docMkLst>
        <pc:docMk/>
      </pc:docMkLst>
      <pc:sldChg chg="modSp">
        <pc:chgData name="来宾用户" userId="S::urn:spo:anon#275eabb8b70406c69e580e92d031eb38c0c8fbcafdeef39d1a851b49616a8153::" providerId="AD" clId="Web-{4097F4B4-DE77-EE2B-6F15-4136AFF63905}" dt="2022-08-27T09:53:03.680" v="16" actId="20577"/>
        <pc:sldMkLst>
          <pc:docMk/>
          <pc:sldMk cId="205578581" sldId="256"/>
        </pc:sldMkLst>
        <pc:spChg chg="mod">
          <ac:chgData name="来宾用户" userId="S::urn:spo:anon#275eabb8b70406c69e580e92d031eb38c0c8fbcafdeef39d1a851b49616a8153::" providerId="AD" clId="Web-{4097F4B4-DE77-EE2B-6F15-4136AFF63905}" dt="2022-08-27T09:53:03.680" v="16" actId="20577"/>
          <ac:spMkLst>
            <pc:docMk/>
            <pc:sldMk cId="205578581" sldId="256"/>
            <ac:spMk id="3" creationId="{BB56A2E6-47B0-267C-49C3-60D8F65D7D51}"/>
          </ac:spMkLst>
        </pc:spChg>
      </pc:sldChg>
      <pc:sldChg chg="modSp">
        <pc:chgData name="来宾用户" userId="S::urn:spo:anon#275eabb8b70406c69e580e92d031eb38c0c8fbcafdeef39d1a851b49616a8153::" providerId="AD" clId="Web-{4097F4B4-DE77-EE2B-6F15-4136AFF63905}" dt="2022-08-27T10:45:34.039" v="753" actId="20577"/>
        <pc:sldMkLst>
          <pc:docMk/>
          <pc:sldMk cId="0" sldId="314"/>
        </pc:sldMkLst>
        <pc:spChg chg="mod">
          <ac:chgData name="来宾用户" userId="S::urn:spo:anon#275eabb8b70406c69e580e92d031eb38c0c8fbcafdeef39d1a851b49616a8153::" providerId="AD" clId="Web-{4097F4B4-DE77-EE2B-6F15-4136AFF63905}" dt="2022-08-27T10:45:34.039" v="753" actId="20577"/>
          <ac:spMkLst>
            <pc:docMk/>
            <pc:sldMk cId="0" sldId="314"/>
            <ac:spMk id="476" creationId="{00000000-0000-0000-0000-000000000000}"/>
          </ac:spMkLst>
        </pc:spChg>
      </pc:sldChg>
      <pc:sldChg chg="modSp">
        <pc:chgData name="来宾用户" userId="S::urn:spo:anon#275eabb8b70406c69e580e92d031eb38c0c8fbcafdeef39d1a851b49616a8153::" providerId="AD" clId="Web-{4097F4B4-DE77-EE2B-6F15-4136AFF63905}" dt="2022-08-27T10:03:36.596" v="252" actId="20577"/>
        <pc:sldMkLst>
          <pc:docMk/>
          <pc:sldMk cId="717540802" sldId="341"/>
        </pc:sldMkLst>
        <pc:graphicFrameChg chg="modGraphic">
          <ac:chgData name="来宾用户" userId="S::urn:spo:anon#275eabb8b70406c69e580e92d031eb38c0c8fbcafdeef39d1a851b49616a8153::" providerId="AD" clId="Web-{4097F4B4-DE77-EE2B-6F15-4136AFF63905}" dt="2022-08-27T10:03:36.596" v="252" actId="20577"/>
          <ac:graphicFrameMkLst>
            <pc:docMk/>
            <pc:sldMk cId="717540802" sldId="341"/>
            <ac:graphicFrameMk id="4" creationId="{BD648584-2E72-0454-A31D-90CD6A98527D}"/>
          </ac:graphicFrameMkLst>
        </pc:graphicFrameChg>
      </pc:sldChg>
      <pc:sldChg chg="modSp">
        <pc:chgData name="来宾用户" userId="S::urn:spo:anon#275eabb8b70406c69e580e92d031eb38c0c8fbcafdeef39d1a851b49616a8153::" providerId="AD" clId="Web-{4097F4B4-DE77-EE2B-6F15-4136AFF63905}" dt="2022-08-27T10:02:37.578" v="240" actId="20577"/>
        <pc:sldMkLst>
          <pc:docMk/>
          <pc:sldMk cId="0" sldId="537"/>
        </pc:sldMkLst>
        <pc:spChg chg="mod">
          <ac:chgData name="来宾用户" userId="S::urn:spo:anon#275eabb8b70406c69e580e92d031eb38c0c8fbcafdeef39d1a851b49616a8153::" providerId="AD" clId="Web-{4097F4B4-DE77-EE2B-6F15-4136AFF63905}" dt="2022-08-27T10:02:37.578" v="240" actId="20577"/>
          <ac:spMkLst>
            <pc:docMk/>
            <pc:sldMk cId="0" sldId="537"/>
            <ac:spMk id="252" creationId="{00000000-0000-0000-0000-000000000000}"/>
          </ac:spMkLst>
        </pc:spChg>
      </pc:sldChg>
      <pc:sldChg chg="modSp">
        <pc:chgData name="来宾用户" userId="S::urn:spo:anon#275eabb8b70406c69e580e92d031eb38c0c8fbcafdeef39d1a851b49616a8153::" providerId="AD" clId="Web-{4097F4B4-DE77-EE2B-6F15-4136AFF63905}" dt="2022-08-27T10:18:03.271" v="438" actId="20577"/>
        <pc:sldMkLst>
          <pc:docMk/>
          <pc:sldMk cId="4159812562" sldId="538"/>
        </pc:sldMkLst>
        <pc:spChg chg="mod">
          <ac:chgData name="来宾用户" userId="S::urn:spo:anon#275eabb8b70406c69e580e92d031eb38c0c8fbcafdeef39d1a851b49616a8153::" providerId="AD" clId="Web-{4097F4B4-DE77-EE2B-6F15-4136AFF63905}" dt="2022-08-27T10:17:43.067" v="434" actId="1076"/>
          <ac:spMkLst>
            <pc:docMk/>
            <pc:sldMk cId="4159812562" sldId="538"/>
            <ac:spMk id="2" creationId="{86E9D0E2-F2D9-40BF-D604-F31C12DEB1CF}"/>
          </ac:spMkLst>
        </pc:spChg>
        <pc:spChg chg="mod">
          <ac:chgData name="来宾用户" userId="S::urn:spo:anon#275eabb8b70406c69e580e92d031eb38c0c8fbcafdeef39d1a851b49616a8153::" providerId="AD" clId="Web-{4097F4B4-DE77-EE2B-6F15-4136AFF63905}" dt="2022-08-27T10:18:03.271" v="438" actId="20577"/>
          <ac:spMkLst>
            <pc:docMk/>
            <pc:sldMk cId="4159812562" sldId="538"/>
            <ac:spMk id="3" creationId="{65E4B2F6-11C7-C26D-A771-82B32C40CCE5}"/>
          </ac:spMkLst>
        </pc:spChg>
      </pc:sldChg>
      <pc:sldChg chg="modSp">
        <pc:chgData name="来宾用户" userId="S::urn:spo:anon#275eabb8b70406c69e580e92d031eb38c0c8fbcafdeef39d1a851b49616a8153::" providerId="AD" clId="Web-{4097F4B4-DE77-EE2B-6F15-4136AFF63905}" dt="2022-08-27T10:15:26.077" v="414" actId="20577"/>
        <pc:sldMkLst>
          <pc:docMk/>
          <pc:sldMk cId="4266662723" sldId="539"/>
        </pc:sldMkLst>
        <pc:spChg chg="mod">
          <ac:chgData name="来宾用户" userId="S::urn:spo:anon#275eabb8b70406c69e580e92d031eb38c0c8fbcafdeef39d1a851b49616a8153::" providerId="AD" clId="Web-{4097F4B4-DE77-EE2B-6F15-4136AFF63905}" dt="2022-08-27T10:15:26.077" v="414" actId="20577"/>
          <ac:spMkLst>
            <pc:docMk/>
            <pc:sldMk cId="4266662723" sldId="539"/>
            <ac:spMk id="3" creationId="{FCFA3245-4DE1-7FB1-D3F6-D34BC8101C9A}"/>
          </ac:spMkLst>
        </pc:spChg>
      </pc:sldChg>
    </pc:docChg>
  </pc:docChgLst>
  <pc:docChgLst>
    <pc:chgData name="Philip Yang" userId="ae611cac-af65-48b7-88d7-dfb77ce73a1a" providerId="ADAL" clId="{5111597A-ED1D-5442-82F8-906065B02437}"/>
    <pc:docChg chg="modSld">
      <pc:chgData name="Philip Yang" userId="ae611cac-af65-48b7-88d7-dfb77ce73a1a" providerId="ADAL" clId="{5111597A-ED1D-5442-82F8-906065B02437}" dt="2022-08-28T00:27:41.862" v="38" actId="20577"/>
      <pc:docMkLst>
        <pc:docMk/>
      </pc:docMkLst>
      <pc:sldChg chg="modSp">
        <pc:chgData name="Philip Yang" userId="ae611cac-af65-48b7-88d7-dfb77ce73a1a" providerId="ADAL" clId="{5111597A-ED1D-5442-82F8-906065B02437}" dt="2022-08-28T00:27:41.862" v="38" actId="20577"/>
        <pc:sldMkLst>
          <pc:docMk/>
          <pc:sldMk cId="1615213880" sldId="289"/>
        </pc:sldMkLst>
        <pc:spChg chg="mod">
          <ac:chgData name="Philip Yang" userId="ae611cac-af65-48b7-88d7-dfb77ce73a1a" providerId="ADAL" clId="{5111597A-ED1D-5442-82F8-906065B02437}" dt="2022-08-28T00:27:41.862" v="38" actId="20577"/>
          <ac:spMkLst>
            <pc:docMk/>
            <pc:sldMk cId="1615213880" sldId="289"/>
            <ac:spMk id="3" creationId="{3FE7B7D6-2C77-4E13-B39A-F9E4037B892F}"/>
          </ac:spMkLst>
        </pc:spChg>
      </pc:sldChg>
    </pc:docChg>
  </pc:docChgLst>
  <pc:docChgLst>
    <pc:chgData name="WANG Elsa" userId="697e7386836aa172" providerId="LiveId" clId="{5493217E-D0C4-498F-ABC6-2FEFF8E07D94}"/>
    <pc:docChg chg="undo custSel modSld">
      <pc:chgData name="WANG Elsa" userId="697e7386836aa172" providerId="LiveId" clId="{5493217E-D0C4-498F-ABC6-2FEFF8E07D94}" dt="2022-09-04T09:51:31.747" v="26" actId="313"/>
      <pc:docMkLst>
        <pc:docMk/>
      </pc:docMkLst>
      <pc:sldChg chg="modSp mod">
        <pc:chgData name="WANG Elsa" userId="697e7386836aa172" providerId="LiveId" clId="{5493217E-D0C4-498F-ABC6-2FEFF8E07D94}" dt="2022-09-04T08:09:48.242" v="16"/>
        <pc:sldMkLst>
          <pc:docMk/>
          <pc:sldMk cId="1615213880" sldId="289"/>
        </pc:sldMkLst>
        <pc:spChg chg="mod">
          <ac:chgData name="WANG Elsa" userId="697e7386836aa172" providerId="LiveId" clId="{5493217E-D0C4-498F-ABC6-2FEFF8E07D94}" dt="2022-09-04T08:09:48.242" v="16"/>
          <ac:spMkLst>
            <pc:docMk/>
            <pc:sldMk cId="1615213880" sldId="289"/>
            <ac:spMk id="3" creationId="{3FE7B7D6-2C77-4E13-B39A-F9E4037B892F}"/>
          </ac:spMkLst>
        </pc:spChg>
      </pc:sldChg>
      <pc:sldChg chg="modSp mod">
        <pc:chgData name="WANG Elsa" userId="697e7386836aa172" providerId="LiveId" clId="{5493217E-D0C4-498F-ABC6-2FEFF8E07D94}" dt="2022-09-04T09:51:30.724" v="25" actId="313"/>
        <pc:sldMkLst>
          <pc:docMk/>
          <pc:sldMk cId="2229991046" sldId="291"/>
        </pc:sldMkLst>
        <pc:spChg chg="mod">
          <ac:chgData name="WANG Elsa" userId="697e7386836aa172" providerId="LiveId" clId="{5493217E-D0C4-498F-ABC6-2FEFF8E07D94}" dt="2022-09-04T09:51:23.886" v="20" actId="313"/>
          <ac:spMkLst>
            <pc:docMk/>
            <pc:sldMk cId="2229991046" sldId="291"/>
            <ac:spMk id="2" creationId="{3547BF1D-11F6-4884-9DC7-1DD4BC2C2570}"/>
          </ac:spMkLst>
        </pc:spChg>
        <pc:spChg chg="mod">
          <ac:chgData name="WANG Elsa" userId="697e7386836aa172" providerId="LiveId" clId="{5493217E-D0C4-498F-ABC6-2FEFF8E07D94}" dt="2022-09-04T09:51:30.724" v="25" actId="313"/>
          <ac:spMkLst>
            <pc:docMk/>
            <pc:sldMk cId="2229991046" sldId="291"/>
            <ac:spMk id="3" creationId="{93F2D0A4-35A0-4411-8D65-C281721DA42A}"/>
          </ac:spMkLst>
        </pc:spChg>
      </pc:sldChg>
      <pc:sldChg chg="modSp mod">
        <pc:chgData name="WANG Elsa" userId="697e7386836aa172" providerId="LiveId" clId="{5493217E-D0C4-498F-ABC6-2FEFF8E07D94}" dt="2022-09-04T09:51:22.194" v="19" actId="313"/>
        <pc:sldMkLst>
          <pc:docMk/>
          <pc:sldMk cId="0" sldId="328"/>
        </pc:sldMkLst>
        <pc:spChg chg="mod">
          <ac:chgData name="WANG Elsa" userId="697e7386836aa172" providerId="LiveId" clId="{5493217E-D0C4-498F-ABC6-2FEFF8E07D94}" dt="2022-09-04T09:51:22.194" v="19" actId="313"/>
          <ac:spMkLst>
            <pc:docMk/>
            <pc:sldMk cId="0" sldId="328"/>
            <ac:spMk id="532" creationId="{00000000-0000-0000-0000-000000000000}"/>
          </ac:spMkLst>
        </pc:spChg>
      </pc:sldChg>
      <pc:sldChg chg="modSp mod">
        <pc:chgData name="WANG Elsa" userId="697e7386836aa172" providerId="LiveId" clId="{5493217E-D0C4-498F-ABC6-2FEFF8E07D94}" dt="2022-09-04T08:03:34.271" v="9"/>
        <pc:sldMkLst>
          <pc:docMk/>
          <pc:sldMk cId="0" sldId="537"/>
        </pc:sldMkLst>
        <pc:spChg chg="mod">
          <ac:chgData name="WANG Elsa" userId="697e7386836aa172" providerId="LiveId" clId="{5493217E-D0C4-498F-ABC6-2FEFF8E07D94}" dt="2022-09-04T08:03:34.271" v="9"/>
          <ac:spMkLst>
            <pc:docMk/>
            <pc:sldMk cId="0" sldId="537"/>
            <ac:spMk id="252" creationId="{00000000-0000-0000-0000-000000000000}"/>
          </ac:spMkLst>
        </pc:spChg>
      </pc:sldChg>
      <pc:sldChg chg="modSp mod">
        <pc:chgData name="WANG Elsa" userId="697e7386836aa172" providerId="LiveId" clId="{5493217E-D0C4-498F-ABC6-2FEFF8E07D94}" dt="2022-09-04T09:51:31.747" v="26" actId="313"/>
        <pc:sldMkLst>
          <pc:docMk/>
          <pc:sldMk cId="1676937003" sldId="593"/>
        </pc:sldMkLst>
        <pc:spChg chg="mod">
          <ac:chgData name="WANG Elsa" userId="697e7386836aa172" providerId="LiveId" clId="{5493217E-D0C4-498F-ABC6-2FEFF8E07D94}" dt="2022-09-04T09:51:31.747" v="26" actId="313"/>
          <ac:spMkLst>
            <pc:docMk/>
            <pc:sldMk cId="1676937003" sldId="593"/>
            <ac:spMk id="3" creationId="{612F4B67-5415-231F-3FCA-2787A61828B8}"/>
          </ac:spMkLst>
        </pc:spChg>
      </pc:sldChg>
      <pc:sldChg chg="modSp mod">
        <pc:chgData name="WANG Elsa" userId="697e7386836aa172" providerId="LiveId" clId="{5493217E-D0C4-498F-ABC6-2FEFF8E07D94}" dt="2022-09-04T08:11:23.637" v="18" actId="1076"/>
        <pc:sldMkLst>
          <pc:docMk/>
          <pc:sldMk cId="2981681919" sldId="602"/>
        </pc:sldMkLst>
        <pc:spChg chg="mod">
          <ac:chgData name="WANG Elsa" userId="697e7386836aa172" providerId="LiveId" clId="{5493217E-D0C4-498F-ABC6-2FEFF8E07D94}" dt="2022-09-04T08:11:19.772" v="17" actId="1076"/>
          <ac:spMkLst>
            <pc:docMk/>
            <pc:sldMk cId="2981681919" sldId="602"/>
            <ac:spMk id="2" creationId="{DE3D6B5B-8942-B200-E4DC-211C089143DC}"/>
          </ac:spMkLst>
        </pc:spChg>
        <pc:spChg chg="mod">
          <ac:chgData name="WANG Elsa" userId="697e7386836aa172" providerId="LiveId" clId="{5493217E-D0C4-498F-ABC6-2FEFF8E07D94}" dt="2022-09-04T08:11:23.637" v="18" actId="1076"/>
          <ac:spMkLst>
            <pc:docMk/>
            <pc:sldMk cId="2981681919" sldId="602"/>
            <ac:spMk id="3" creationId="{70EF0B51-9382-934D-ACE2-CA8977DF5DDA}"/>
          </ac:spMkLst>
        </pc:spChg>
      </pc:sldChg>
    </pc:docChg>
  </pc:docChgLst>
  <pc:docChgLst>
    <pc:chgData name="Philip Yang" userId="ae611cac-af65-48b7-88d7-dfb77ce73a1a" providerId="ADAL" clId="{6359984D-90F0-48B9-ABD4-3EDB740A7916}"/>
    <pc:docChg chg="undo custSel modSld">
      <pc:chgData name="Philip Yang" userId="ae611cac-af65-48b7-88d7-dfb77ce73a1a" providerId="ADAL" clId="{6359984D-90F0-48B9-ABD4-3EDB740A7916}" dt="2022-08-27T15:15:35.760" v="195" actId="20577"/>
      <pc:docMkLst>
        <pc:docMk/>
      </pc:docMkLst>
      <pc:sldChg chg="modSp mod">
        <pc:chgData name="Philip Yang" userId="ae611cac-af65-48b7-88d7-dfb77ce73a1a" providerId="ADAL" clId="{6359984D-90F0-48B9-ABD4-3EDB740A7916}" dt="2022-08-27T14:42:50.050" v="121" actId="114"/>
        <pc:sldMkLst>
          <pc:docMk/>
          <pc:sldMk cId="0" sldId="267"/>
        </pc:sldMkLst>
        <pc:spChg chg="mod">
          <ac:chgData name="Philip Yang" userId="ae611cac-af65-48b7-88d7-dfb77ce73a1a" providerId="ADAL" clId="{6359984D-90F0-48B9-ABD4-3EDB740A7916}" dt="2022-08-27T14:42:50.050" v="121" actId="114"/>
          <ac:spMkLst>
            <pc:docMk/>
            <pc:sldMk cId="0" sldId="267"/>
            <ac:spMk id="288" creationId="{00000000-0000-0000-0000-000000000000}"/>
          </ac:spMkLst>
        </pc:spChg>
      </pc:sldChg>
      <pc:sldChg chg="modSp mod">
        <pc:chgData name="Philip Yang" userId="ae611cac-af65-48b7-88d7-dfb77ce73a1a" providerId="ADAL" clId="{6359984D-90F0-48B9-ABD4-3EDB740A7916}" dt="2022-08-27T14:43:22.311" v="122" actId="115"/>
        <pc:sldMkLst>
          <pc:docMk/>
          <pc:sldMk cId="0" sldId="268"/>
        </pc:sldMkLst>
        <pc:spChg chg="mod">
          <ac:chgData name="Philip Yang" userId="ae611cac-af65-48b7-88d7-dfb77ce73a1a" providerId="ADAL" clId="{6359984D-90F0-48B9-ABD4-3EDB740A7916}" dt="2022-08-27T14:43:22.311" v="122" actId="115"/>
          <ac:spMkLst>
            <pc:docMk/>
            <pc:sldMk cId="0" sldId="268"/>
            <ac:spMk id="2" creationId="{542BEB86-1893-BBE5-BEA4-29E55B5AC701}"/>
          </ac:spMkLst>
        </pc:spChg>
      </pc:sldChg>
      <pc:sldChg chg="modSp mod">
        <pc:chgData name="Philip Yang" userId="ae611cac-af65-48b7-88d7-dfb77ce73a1a" providerId="ADAL" clId="{6359984D-90F0-48B9-ABD4-3EDB740A7916}" dt="2022-08-27T14:35:55.476" v="5" actId="6549"/>
        <pc:sldMkLst>
          <pc:docMk/>
          <pc:sldMk cId="2861783486" sldId="288"/>
        </pc:sldMkLst>
        <pc:spChg chg="mod">
          <ac:chgData name="Philip Yang" userId="ae611cac-af65-48b7-88d7-dfb77ce73a1a" providerId="ADAL" clId="{6359984D-90F0-48B9-ABD4-3EDB740A7916}" dt="2022-08-27T14:35:55.476" v="5" actId="6549"/>
          <ac:spMkLst>
            <pc:docMk/>
            <pc:sldMk cId="2861783486" sldId="288"/>
            <ac:spMk id="3" creationId="{13F653D3-9D4E-4674-8F60-89939E059824}"/>
          </ac:spMkLst>
        </pc:spChg>
      </pc:sldChg>
      <pc:sldChg chg="modSp mod">
        <pc:chgData name="Philip Yang" userId="ae611cac-af65-48b7-88d7-dfb77ce73a1a" providerId="ADAL" clId="{6359984D-90F0-48B9-ABD4-3EDB740A7916}" dt="2022-08-27T14:41:30.096" v="119" actId="114"/>
        <pc:sldMkLst>
          <pc:docMk/>
          <pc:sldMk cId="1489983505" sldId="292"/>
        </pc:sldMkLst>
        <pc:spChg chg="mod">
          <ac:chgData name="Philip Yang" userId="ae611cac-af65-48b7-88d7-dfb77ce73a1a" providerId="ADAL" clId="{6359984D-90F0-48B9-ABD4-3EDB740A7916}" dt="2022-08-27T14:41:30.096" v="119" actId="114"/>
          <ac:spMkLst>
            <pc:docMk/>
            <pc:sldMk cId="1489983505" sldId="292"/>
            <ac:spMk id="3" creationId="{461234C4-3438-43F3-A389-AED5E3EFC528}"/>
          </ac:spMkLst>
        </pc:spChg>
      </pc:sldChg>
      <pc:sldChg chg="modSp mod">
        <pc:chgData name="Philip Yang" userId="ae611cac-af65-48b7-88d7-dfb77ce73a1a" providerId="ADAL" clId="{6359984D-90F0-48B9-ABD4-3EDB740A7916}" dt="2022-08-27T14:38:07.235" v="117" actId="20577"/>
        <pc:sldMkLst>
          <pc:docMk/>
          <pc:sldMk cId="0" sldId="332"/>
        </pc:sldMkLst>
        <pc:spChg chg="mod">
          <ac:chgData name="Philip Yang" userId="ae611cac-af65-48b7-88d7-dfb77ce73a1a" providerId="ADAL" clId="{6359984D-90F0-48B9-ABD4-3EDB740A7916}" dt="2022-08-27T14:38:07.235" v="117" actId="20577"/>
          <ac:spMkLst>
            <pc:docMk/>
            <pc:sldMk cId="0" sldId="332"/>
            <ac:spMk id="548" creationId="{00000000-0000-0000-0000-000000000000}"/>
          </ac:spMkLst>
        </pc:spChg>
      </pc:sldChg>
      <pc:sldChg chg="modSp mod">
        <pc:chgData name="Philip Yang" userId="ae611cac-af65-48b7-88d7-dfb77ce73a1a" providerId="ADAL" clId="{6359984D-90F0-48B9-ABD4-3EDB740A7916}" dt="2022-08-27T14:44:42.754" v="123" actId="115"/>
        <pc:sldMkLst>
          <pc:docMk/>
          <pc:sldMk cId="106005157" sldId="567"/>
        </pc:sldMkLst>
        <pc:spChg chg="mod">
          <ac:chgData name="Philip Yang" userId="ae611cac-af65-48b7-88d7-dfb77ce73a1a" providerId="ADAL" clId="{6359984D-90F0-48B9-ABD4-3EDB740A7916}" dt="2022-08-27T14:44:42.754" v="123" actId="115"/>
          <ac:spMkLst>
            <pc:docMk/>
            <pc:sldMk cId="106005157" sldId="567"/>
            <ac:spMk id="3" creationId="{DFA9444F-1058-E12E-9AC8-27EC885CC34D}"/>
          </ac:spMkLst>
        </pc:spChg>
      </pc:sldChg>
      <pc:sldChg chg="modSp mod">
        <pc:chgData name="Philip Yang" userId="ae611cac-af65-48b7-88d7-dfb77ce73a1a" providerId="ADAL" clId="{6359984D-90F0-48B9-ABD4-3EDB740A7916}" dt="2022-08-27T15:13:17.715" v="133" actId="20577"/>
        <pc:sldMkLst>
          <pc:docMk/>
          <pc:sldMk cId="1706070747" sldId="572"/>
        </pc:sldMkLst>
        <pc:spChg chg="mod">
          <ac:chgData name="Philip Yang" userId="ae611cac-af65-48b7-88d7-dfb77ce73a1a" providerId="ADAL" clId="{6359984D-90F0-48B9-ABD4-3EDB740A7916}" dt="2022-08-27T15:13:17.715" v="133" actId="20577"/>
          <ac:spMkLst>
            <pc:docMk/>
            <pc:sldMk cId="1706070747" sldId="572"/>
            <ac:spMk id="3" creationId="{42DDF9FC-DC38-5787-74FD-1983A84BF714}"/>
          </ac:spMkLst>
        </pc:spChg>
      </pc:sldChg>
      <pc:sldChg chg="modSp mod">
        <pc:chgData name="Philip Yang" userId="ae611cac-af65-48b7-88d7-dfb77ce73a1a" providerId="ADAL" clId="{6359984D-90F0-48B9-ABD4-3EDB740A7916}" dt="2022-08-27T15:15:35.760" v="195" actId="20577"/>
        <pc:sldMkLst>
          <pc:docMk/>
          <pc:sldMk cId="1984928595" sldId="574"/>
        </pc:sldMkLst>
        <pc:spChg chg="mod">
          <ac:chgData name="Philip Yang" userId="ae611cac-af65-48b7-88d7-dfb77ce73a1a" providerId="ADAL" clId="{6359984D-90F0-48B9-ABD4-3EDB740A7916}" dt="2022-08-27T15:15:35.760" v="195" actId="20577"/>
          <ac:spMkLst>
            <pc:docMk/>
            <pc:sldMk cId="1984928595" sldId="574"/>
            <ac:spMk id="2" creationId="{E61E9D9B-96ED-4079-8015-4484E1BDC3EF}"/>
          </ac:spMkLst>
        </pc:spChg>
        <pc:spChg chg="mod">
          <ac:chgData name="Philip Yang" userId="ae611cac-af65-48b7-88d7-dfb77ce73a1a" providerId="ADAL" clId="{6359984D-90F0-48B9-ABD4-3EDB740A7916}" dt="2022-08-27T15:15:27.571" v="194" actId="20577"/>
          <ac:spMkLst>
            <pc:docMk/>
            <pc:sldMk cId="1984928595" sldId="574"/>
            <ac:spMk id="3" creationId="{D7B53807-1AEA-4330-A144-DF6D60699C23}"/>
          </ac:spMkLst>
        </pc:spChg>
      </pc:sldChg>
      <pc:sldChg chg="modSp mod">
        <pc:chgData name="Philip Yang" userId="ae611cac-af65-48b7-88d7-dfb77ce73a1a" providerId="ADAL" clId="{6359984D-90F0-48B9-ABD4-3EDB740A7916}" dt="2022-08-27T15:07:44.841" v="124" actId="115"/>
        <pc:sldMkLst>
          <pc:docMk/>
          <pc:sldMk cId="3506033537" sldId="580"/>
        </pc:sldMkLst>
        <pc:spChg chg="mod">
          <ac:chgData name="Philip Yang" userId="ae611cac-af65-48b7-88d7-dfb77ce73a1a" providerId="ADAL" clId="{6359984D-90F0-48B9-ABD4-3EDB740A7916}" dt="2022-08-27T15:07:44.841" v="124" actId="115"/>
          <ac:spMkLst>
            <pc:docMk/>
            <pc:sldMk cId="3506033537" sldId="580"/>
            <ac:spMk id="3" creationId="{E6ADCEB3-A7D8-3F70-AA76-C144984BBFE8}"/>
          </ac:spMkLst>
        </pc:spChg>
      </pc:sldChg>
      <pc:sldChg chg="modSp mod">
        <pc:chgData name="Philip Yang" userId="ae611cac-af65-48b7-88d7-dfb77ce73a1a" providerId="ADAL" clId="{6359984D-90F0-48B9-ABD4-3EDB740A7916}" dt="2022-08-27T15:09:17.054" v="128" actId="20577"/>
        <pc:sldMkLst>
          <pc:docMk/>
          <pc:sldMk cId="902545198" sldId="584"/>
        </pc:sldMkLst>
        <pc:spChg chg="mod">
          <ac:chgData name="Philip Yang" userId="ae611cac-af65-48b7-88d7-dfb77ce73a1a" providerId="ADAL" clId="{6359984D-90F0-48B9-ABD4-3EDB740A7916}" dt="2022-08-27T15:09:17.054" v="128" actId="20577"/>
          <ac:spMkLst>
            <pc:docMk/>
            <pc:sldMk cId="902545198" sldId="584"/>
            <ac:spMk id="3" creationId="{4774A3E2-0B56-B89B-2FC5-D9EAC3E758BB}"/>
          </ac:spMkLst>
        </pc:spChg>
      </pc:sldChg>
      <pc:sldChg chg="modSp mod">
        <pc:chgData name="Philip Yang" userId="ae611cac-af65-48b7-88d7-dfb77ce73a1a" providerId="ADAL" clId="{6359984D-90F0-48B9-ABD4-3EDB740A7916}" dt="2022-08-27T15:10:54.329" v="129" actId="115"/>
        <pc:sldMkLst>
          <pc:docMk/>
          <pc:sldMk cId="3667410372" sldId="587"/>
        </pc:sldMkLst>
        <pc:spChg chg="mod">
          <ac:chgData name="Philip Yang" userId="ae611cac-af65-48b7-88d7-dfb77ce73a1a" providerId="ADAL" clId="{6359984D-90F0-48B9-ABD4-3EDB740A7916}" dt="2022-08-27T15:10:54.329" v="129" actId="115"/>
          <ac:spMkLst>
            <pc:docMk/>
            <pc:sldMk cId="3667410372" sldId="587"/>
            <ac:spMk id="3" creationId="{89FF1871-E765-7F51-4D85-7C01515FC079}"/>
          </ac:spMkLst>
        </pc:spChg>
      </pc:sldChg>
      <pc:sldChg chg="modSp mod">
        <pc:chgData name="Philip Yang" userId="ae611cac-af65-48b7-88d7-dfb77ce73a1a" providerId="ADAL" clId="{6359984D-90F0-48B9-ABD4-3EDB740A7916}" dt="2022-08-27T15:11:14.274" v="131" actId="20577"/>
        <pc:sldMkLst>
          <pc:docMk/>
          <pc:sldMk cId="1127910783" sldId="589"/>
        </pc:sldMkLst>
        <pc:spChg chg="mod">
          <ac:chgData name="Philip Yang" userId="ae611cac-af65-48b7-88d7-dfb77ce73a1a" providerId="ADAL" clId="{6359984D-90F0-48B9-ABD4-3EDB740A7916}" dt="2022-08-27T15:11:14.274" v="131" actId="20577"/>
          <ac:spMkLst>
            <pc:docMk/>
            <pc:sldMk cId="1127910783" sldId="589"/>
            <ac:spMk id="3" creationId="{244F0FBD-3475-8B6A-B905-369803EBBF2F}"/>
          </ac:spMkLst>
        </pc:spChg>
      </pc:sldChg>
    </pc:docChg>
  </pc:docChgLst>
  <pc:docChgLst>
    <pc:chgData name="Philip Yang" userId="ae611cac-af65-48b7-88d7-dfb77ce73a1a" providerId="ADAL" clId="{C7C4FDDE-E95B-644E-9906-3BCC05251D29}"/>
    <pc:docChg chg="undo custSel modSld">
      <pc:chgData name="Philip Yang" userId="ae611cac-af65-48b7-88d7-dfb77ce73a1a" providerId="ADAL" clId="{C7C4FDDE-E95B-644E-9906-3BCC05251D29}" dt="2022-09-08T01:49:21.706" v="265" actId="20577"/>
      <pc:docMkLst>
        <pc:docMk/>
      </pc:docMkLst>
      <pc:sldChg chg="modSp">
        <pc:chgData name="Philip Yang" userId="ae611cac-af65-48b7-88d7-dfb77ce73a1a" providerId="ADAL" clId="{C7C4FDDE-E95B-644E-9906-3BCC05251D29}" dt="2022-08-29T08:34:29.868" v="203" actId="20577"/>
        <pc:sldMkLst>
          <pc:docMk/>
          <pc:sldMk cId="1169276415" sldId="577"/>
        </pc:sldMkLst>
        <pc:spChg chg="mod">
          <ac:chgData name="Philip Yang" userId="ae611cac-af65-48b7-88d7-dfb77ce73a1a" providerId="ADAL" clId="{C7C4FDDE-E95B-644E-9906-3BCC05251D29}" dt="2022-08-29T08:34:29.868" v="203" actId="20577"/>
          <ac:spMkLst>
            <pc:docMk/>
            <pc:sldMk cId="1169276415" sldId="577"/>
            <ac:spMk id="3" creationId="{075F69D8-B494-85FA-54C5-3104167EA940}"/>
          </ac:spMkLst>
        </pc:spChg>
      </pc:sldChg>
      <pc:sldChg chg="modSp">
        <pc:chgData name="Philip Yang" userId="ae611cac-af65-48b7-88d7-dfb77ce73a1a" providerId="ADAL" clId="{C7C4FDDE-E95B-644E-9906-3BCC05251D29}" dt="2022-09-08T01:49:21.706" v="265" actId="20577"/>
        <pc:sldMkLst>
          <pc:docMk/>
          <pc:sldMk cId="1592159672" sldId="588"/>
        </pc:sldMkLst>
        <pc:spChg chg="mod">
          <ac:chgData name="Philip Yang" userId="ae611cac-af65-48b7-88d7-dfb77ce73a1a" providerId="ADAL" clId="{C7C4FDDE-E95B-644E-9906-3BCC05251D29}" dt="2022-09-08T01:49:21.706" v="265" actId="20577"/>
          <ac:spMkLst>
            <pc:docMk/>
            <pc:sldMk cId="1592159672" sldId="588"/>
            <ac:spMk id="3" creationId="{1062A3DF-59C2-82CB-34D5-56A42A41C399}"/>
          </ac:spMkLst>
        </pc:spChg>
      </pc:sldChg>
      <pc:sldChg chg="modSp">
        <pc:chgData name="Philip Yang" userId="ae611cac-af65-48b7-88d7-dfb77ce73a1a" providerId="ADAL" clId="{C7C4FDDE-E95B-644E-9906-3BCC05251D29}" dt="2022-08-29T05:14:00.629" v="52" actId="20577"/>
        <pc:sldMkLst>
          <pc:docMk/>
          <pc:sldMk cId="1676937003" sldId="593"/>
        </pc:sldMkLst>
        <pc:spChg chg="mod">
          <ac:chgData name="Philip Yang" userId="ae611cac-af65-48b7-88d7-dfb77ce73a1a" providerId="ADAL" clId="{C7C4FDDE-E95B-644E-9906-3BCC05251D29}" dt="2022-08-29T05:14:00.629" v="52" actId="20577"/>
          <ac:spMkLst>
            <pc:docMk/>
            <pc:sldMk cId="1676937003" sldId="593"/>
            <ac:spMk id="3" creationId="{612F4B67-5415-231F-3FCA-2787A61828B8}"/>
          </ac:spMkLst>
        </pc:spChg>
      </pc:sldChg>
      <pc:sldChg chg="modSp">
        <pc:chgData name="Philip Yang" userId="ae611cac-af65-48b7-88d7-dfb77ce73a1a" providerId="ADAL" clId="{C7C4FDDE-E95B-644E-9906-3BCC05251D29}" dt="2022-08-29T03:30:57.358" v="27" actId="20577"/>
        <pc:sldMkLst>
          <pc:docMk/>
          <pc:sldMk cId="2667774462" sldId="597"/>
        </pc:sldMkLst>
        <pc:spChg chg="mod">
          <ac:chgData name="Philip Yang" userId="ae611cac-af65-48b7-88d7-dfb77ce73a1a" providerId="ADAL" clId="{C7C4FDDE-E95B-644E-9906-3BCC05251D29}" dt="2022-08-29T03:30:57.358" v="27" actId="20577"/>
          <ac:spMkLst>
            <pc:docMk/>
            <pc:sldMk cId="2667774462" sldId="597"/>
            <ac:spMk id="3" creationId="{9B45EA16-8458-E905-0D94-7F55543DE126}"/>
          </ac:spMkLst>
        </pc:spChg>
      </pc:sldChg>
      <pc:sldChg chg="modSp">
        <pc:chgData name="Philip Yang" userId="ae611cac-af65-48b7-88d7-dfb77ce73a1a" providerId="ADAL" clId="{C7C4FDDE-E95B-644E-9906-3BCC05251D29}" dt="2022-08-29T03:32:10.614" v="44" actId="20577"/>
        <pc:sldMkLst>
          <pc:docMk/>
          <pc:sldMk cId="3719789558" sldId="598"/>
        </pc:sldMkLst>
        <pc:spChg chg="mod">
          <ac:chgData name="Philip Yang" userId="ae611cac-af65-48b7-88d7-dfb77ce73a1a" providerId="ADAL" clId="{C7C4FDDE-E95B-644E-9906-3BCC05251D29}" dt="2022-08-29T03:32:10.614" v="44" actId="20577"/>
          <ac:spMkLst>
            <pc:docMk/>
            <pc:sldMk cId="3719789558" sldId="598"/>
            <ac:spMk id="3" creationId="{75006BAD-D881-8667-BCDA-525CD031084F}"/>
          </ac:spMkLst>
        </pc:spChg>
      </pc:sldChg>
    </pc:docChg>
  </pc:docChgLst>
  <pc:docChgLst>
    <pc:chgData name="gong hang" userId="c2a49c4cf3ed3b07" providerId="LiveId" clId="{19A9797C-F302-4E9E-9305-6A491285402C}"/>
    <pc:docChg chg="undo redo custSel addSld modSld">
      <pc:chgData name="gong hang" userId="c2a49c4cf3ed3b07" providerId="LiveId" clId="{19A9797C-F302-4E9E-9305-6A491285402C}" dt="2022-09-08T08:24:24.155" v="13635" actId="115"/>
      <pc:docMkLst>
        <pc:docMk/>
      </pc:docMkLst>
      <pc:sldChg chg="modSp mod">
        <pc:chgData name="gong hang" userId="c2a49c4cf3ed3b07" providerId="LiveId" clId="{19A9797C-F302-4E9E-9305-6A491285402C}" dt="2022-09-08T06:18:50.303" v="7612"/>
        <pc:sldMkLst>
          <pc:docMk/>
          <pc:sldMk cId="4148508080" sldId="257"/>
        </pc:sldMkLst>
        <pc:spChg chg="mod">
          <ac:chgData name="gong hang" userId="c2a49c4cf3ed3b07" providerId="LiveId" clId="{19A9797C-F302-4E9E-9305-6A491285402C}" dt="2022-09-08T06:18:50.303" v="7612"/>
          <ac:spMkLst>
            <pc:docMk/>
            <pc:sldMk cId="4148508080" sldId="257"/>
            <ac:spMk id="3" creationId="{23876CF3-DD28-F54D-AD01-400CA4A444B5}"/>
          </ac:spMkLst>
        </pc:spChg>
      </pc:sldChg>
      <pc:sldChg chg="modSp mod">
        <pc:chgData name="gong hang" userId="c2a49c4cf3ed3b07" providerId="LiveId" clId="{19A9797C-F302-4E9E-9305-6A491285402C}" dt="2022-09-01T09:36:07.517" v="278" actId="27636"/>
        <pc:sldMkLst>
          <pc:docMk/>
          <pc:sldMk cId="1984928595" sldId="574"/>
        </pc:sldMkLst>
        <pc:spChg chg="mod">
          <ac:chgData name="gong hang" userId="c2a49c4cf3ed3b07" providerId="LiveId" clId="{19A9797C-F302-4E9E-9305-6A491285402C}" dt="2022-09-01T09:36:07.517" v="278" actId="27636"/>
          <ac:spMkLst>
            <pc:docMk/>
            <pc:sldMk cId="1984928595" sldId="574"/>
            <ac:spMk id="3" creationId="{D7B53807-1AEA-4330-A144-DF6D60699C23}"/>
          </ac:spMkLst>
        </pc:spChg>
      </pc:sldChg>
      <pc:sldChg chg="modSp mod">
        <pc:chgData name="gong hang" userId="c2a49c4cf3ed3b07" providerId="LiveId" clId="{19A9797C-F302-4E9E-9305-6A491285402C}" dt="2022-09-08T08:24:24.155" v="13635" actId="115"/>
        <pc:sldMkLst>
          <pc:docMk/>
          <pc:sldMk cId="2981681919" sldId="602"/>
        </pc:sldMkLst>
        <pc:spChg chg="mod">
          <ac:chgData name="gong hang" userId="c2a49c4cf3ed3b07" providerId="LiveId" clId="{19A9797C-F302-4E9E-9305-6A491285402C}" dt="2022-09-01T09:27:10.517" v="166" actId="6549"/>
          <ac:spMkLst>
            <pc:docMk/>
            <pc:sldMk cId="2981681919" sldId="602"/>
            <ac:spMk id="2" creationId="{DE3D6B5B-8942-B200-E4DC-211C089143DC}"/>
          </ac:spMkLst>
        </pc:spChg>
        <pc:spChg chg="mod">
          <ac:chgData name="gong hang" userId="c2a49c4cf3ed3b07" providerId="LiveId" clId="{19A9797C-F302-4E9E-9305-6A491285402C}" dt="2022-09-08T08:24:24.155" v="13635" actId="115"/>
          <ac:spMkLst>
            <pc:docMk/>
            <pc:sldMk cId="2981681919" sldId="602"/>
            <ac:spMk id="3" creationId="{70EF0B51-9382-934D-ACE2-CA8977DF5DDA}"/>
          </ac:spMkLst>
        </pc:spChg>
      </pc:sldChg>
      <pc:sldChg chg="addSp delSp modSp mod">
        <pc:chgData name="gong hang" userId="c2a49c4cf3ed3b07" providerId="LiveId" clId="{19A9797C-F302-4E9E-9305-6A491285402C}" dt="2022-09-08T04:40:57.924" v="7490"/>
        <pc:sldMkLst>
          <pc:docMk/>
          <pc:sldMk cId="941258264" sldId="604"/>
        </pc:sldMkLst>
        <pc:spChg chg="mod">
          <ac:chgData name="gong hang" userId="c2a49c4cf3ed3b07" providerId="LiveId" clId="{19A9797C-F302-4E9E-9305-6A491285402C}" dt="2022-09-08T04:40:57.924" v="7490"/>
          <ac:spMkLst>
            <pc:docMk/>
            <pc:sldMk cId="941258264" sldId="604"/>
            <ac:spMk id="3" creationId="{DA55E6D7-8DBD-43A0-E98D-B39E0032F9C1}"/>
          </ac:spMkLst>
        </pc:spChg>
        <pc:graphicFrameChg chg="add del modGraphic">
          <ac:chgData name="gong hang" userId="c2a49c4cf3ed3b07" providerId="LiveId" clId="{19A9797C-F302-4E9E-9305-6A491285402C}" dt="2022-09-08T02:30:11.142" v="3377" actId="1032"/>
          <ac:graphicFrameMkLst>
            <pc:docMk/>
            <pc:sldMk cId="941258264" sldId="604"/>
            <ac:graphicFrameMk id="7" creationId="{7C716C4A-1B29-C810-D531-247BE927C5FD}"/>
          </ac:graphicFrameMkLst>
        </pc:graphicFrameChg>
        <pc:graphicFrameChg chg="add del mod modGraphic">
          <ac:chgData name="gong hang" userId="c2a49c4cf3ed3b07" providerId="LiveId" clId="{19A9797C-F302-4E9E-9305-6A491285402C}" dt="2022-09-08T02:35:41.198" v="4069" actId="478"/>
          <ac:graphicFrameMkLst>
            <pc:docMk/>
            <pc:sldMk cId="941258264" sldId="604"/>
            <ac:graphicFrameMk id="8" creationId="{CE8AD568-1281-8BE0-05CB-A6B2B5F2397B}"/>
          </ac:graphicFrameMkLst>
        </pc:graphicFrameChg>
        <pc:cxnChg chg="add del mod">
          <ac:chgData name="gong hang" userId="c2a49c4cf3ed3b07" providerId="LiveId" clId="{19A9797C-F302-4E9E-9305-6A491285402C}" dt="2022-09-08T02:26:50.558" v="3173" actId="478"/>
          <ac:cxnSpMkLst>
            <pc:docMk/>
            <pc:sldMk cId="941258264" sldId="604"/>
            <ac:cxnSpMk id="5" creationId="{95A5AE49-F143-D0DB-3BB4-FBF20575AEFA}"/>
          </ac:cxnSpMkLst>
        </pc:cxnChg>
        <pc:cxnChg chg="add del mod">
          <ac:chgData name="gong hang" userId="c2a49c4cf3ed3b07" providerId="LiveId" clId="{19A9797C-F302-4E9E-9305-6A491285402C}" dt="2022-09-08T02:27:52.457" v="3201"/>
          <ac:cxnSpMkLst>
            <pc:docMk/>
            <pc:sldMk cId="941258264" sldId="604"/>
            <ac:cxnSpMk id="6" creationId="{77383551-F5B0-31E2-7EF5-0C514EBD074D}"/>
          </ac:cxnSpMkLst>
        </pc:cxnChg>
      </pc:sldChg>
      <pc:sldChg chg="modSp new mod">
        <pc:chgData name="gong hang" userId="c2a49c4cf3ed3b07" providerId="LiveId" clId="{19A9797C-F302-4E9E-9305-6A491285402C}" dt="2022-09-08T07:03:17.976" v="13533" actId="6549"/>
        <pc:sldMkLst>
          <pc:docMk/>
          <pc:sldMk cId="44803857" sldId="606"/>
        </pc:sldMkLst>
        <pc:spChg chg="mod">
          <ac:chgData name="gong hang" userId="c2a49c4cf3ed3b07" providerId="LiveId" clId="{19A9797C-F302-4E9E-9305-6A491285402C}" dt="2022-09-08T06:24:45.592" v="7750"/>
          <ac:spMkLst>
            <pc:docMk/>
            <pc:sldMk cId="44803857" sldId="606"/>
            <ac:spMk id="2" creationId="{9863B8B0-0754-982F-5E5D-026471B063DD}"/>
          </ac:spMkLst>
        </pc:spChg>
        <pc:spChg chg="mod">
          <ac:chgData name="gong hang" userId="c2a49c4cf3ed3b07" providerId="LiveId" clId="{19A9797C-F302-4E9E-9305-6A491285402C}" dt="2022-09-08T07:03:17.976" v="13533" actId="6549"/>
          <ac:spMkLst>
            <pc:docMk/>
            <pc:sldMk cId="44803857" sldId="606"/>
            <ac:spMk id="3" creationId="{BB3713E0-5A5E-A136-39F5-5DA5D820F1BA}"/>
          </ac:spMkLst>
        </pc:spChg>
      </pc:sldChg>
    </pc:docChg>
  </pc:docChgLst>
  <pc:docChgLst>
    <pc:chgData name="Philip Yang" userId="ae611cac-af65-48b7-88d7-dfb77ce73a1a" providerId="ADAL" clId="{123F7F0A-8FBF-4F3A-84BB-7B0C0A813B79}"/>
    <pc:docChg chg="undo custSel addSld delSld modSld modNotesMaster">
      <pc:chgData name="Philip Yang" userId="ae611cac-af65-48b7-88d7-dfb77ce73a1a" providerId="ADAL" clId="{123F7F0A-8FBF-4F3A-84BB-7B0C0A813B79}" dt="2022-09-08T06:23:31.344" v="447" actId="14100"/>
      <pc:docMkLst>
        <pc:docMk/>
      </pc:docMkLst>
      <pc:sldChg chg="modSp mod">
        <pc:chgData name="Philip Yang" userId="ae611cac-af65-48b7-88d7-dfb77ce73a1a" providerId="ADAL" clId="{123F7F0A-8FBF-4F3A-84BB-7B0C0A813B79}" dt="2022-08-29T02:33:25.039" v="163" actId="255"/>
        <pc:sldMkLst>
          <pc:docMk/>
          <pc:sldMk cId="4148508080" sldId="257"/>
        </pc:sldMkLst>
        <pc:spChg chg="mod">
          <ac:chgData name="Philip Yang" userId="ae611cac-af65-48b7-88d7-dfb77ce73a1a" providerId="ADAL" clId="{123F7F0A-8FBF-4F3A-84BB-7B0C0A813B79}" dt="2022-08-29T02:33:25.039" v="163" actId="255"/>
          <ac:spMkLst>
            <pc:docMk/>
            <pc:sldMk cId="4148508080" sldId="257"/>
            <ac:spMk id="3" creationId="{23876CF3-DD28-F54D-AD01-400CA4A444B5}"/>
          </ac:spMkLst>
        </pc:spChg>
      </pc:sldChg>
      <pc:sldChg chg="modSp mod modNotes">
        <pc:chgData name="Philip Yang" userId="ae611cac-af65-48b7-88d7-dfb77ce73a1a" providerId="ADAL" clId="{123F7F0A-8FBF-4F3A-84BB-7B0C0A813B79}" dt="2022-09-08T06:21:41.982" v="441" actId="27636"/>
        <pc:sldMkLst>
          <pc:docMk/>
          <pc:sldMk cId="0" sldId="263"/>
        </pc:sldMkLst>
        <pc:spChg chg="mod">
          <ac:chgData name="Philip Yang" userId="ae611cac-af65-48b7-88d7-dfb77ce73a1a" providerId="ADAL" clId="{123F7F0A-8FBF-4F3A-84BB-7B0C0A813B79}" dt="2022-09-08T06:21:41.982" v="441" actId="27636"/>
          <ac:spMkLst>
            <pc:docMk/>
            <pc:sldMk cId="0" sldId="263"/>
            <ac:spMk id="272" creationId="{00000000-0000-0000-0000-000000000000}"/>
          </ac:spMkLst>
        </pc:spChg>
      </pc:sldChg>
      <pc:sldChg chg="modSp mod">
        <pc:chgData name="Philip Yang" userId="ae611cac-af65-48b7-88d7-dfb77ce73a1a" providerId="ADAL" clId="{123F7F0A-8FBF-4F3A-84BB-7B0C0A813B79}" dt="2022-09-08T06:22:12.431" v="444" actId="255"/>
        <pc:sldMkLst>
          <pc:docMk/>
          <pc:sldMk cId="0" sldId="264"/>
        </pc:sldMkLst>
        <pc:spChg chg="mod">
          <ac:chgData name="Philip Yang" userId="ae611cac-af65-48b7-88d7-dfb77ce73a1a" providerId="ADAL" clId="{123F7F0A-8FBF-4F3A-84BB-7B0C0A813B79}" dt="2022-08-29T05:52:51.421" v="231" actId="14100"/>
          <ac:spMkLst>
            <pc:docMk/>
            <pc:sldMk cId="0" sldId="264"/>
            <ac:spMk id="275" creationId="{00000000-0000-0000-0000-000000000000}"/>
          </ac:spMkLst>
        </pc:spChg>
        <pc:spChg chg="mod">
          <ac:chgData name="Philip Yang" userId="ae611cac-af65-48b7-88d7-dfb77ce73a1a" providerId="ADAL" clId="{123F7F0A-8FBF-4F3A-84BB-7B0C0A813B79}" dt="2022-09-08T06:22:12.431" v="444" actId="255"/>
          <ac:spMkLst>
            <pc:docMk/>
            <pc:sldMk cId="0" sldId="264"/>
            <ac:spMk id="276" creationId="{00000000-0000-0000-0000-000000000000}"/>
          </ac:spMkLst>
        </pc:spChg>
      </pc:sldChg>
      <pc:sldChg chg="modSp mod modNotes">
        <pc:chgData name="Philip Yang" userId="ae611cac-af65-48b7-88d7-dfb77ce73a1a" providerId="ADAL" clId="{123F7F0A-8FBF-4F3A-84BB-7B0C0A813B79}" dt="2022-09-08T06:23:31.344" v="447" actId="14100"/>
        <pc:sldMkLst>
          <pc:docMk/>
          <pc:sldMk cId="0" sldId="267"/>
        </pc:sldMkLst>
        <pc:spChg chg="mod">
          <ac:chgData name="Philip Yang" userId="ae611cac-af65-48b7-88d7-dfb77ce73a1a" providerId="ADAL" clId="{123F7F0A-8FBF-4F3A-84BB-7B0C0A813B79}" dt="2022-09-08T06:23:27.211" v="446" actId="14100"/>
          <ac:spMkLst>
            <pc:docMk/>
            <pc:sldMk cId="0" sldId="267"/>
            <ac:spMk id="287" creationId="{00000000-0000-0000-0000-000000000000}"/>
          </ac:spMkLst>
        </pc:spChg>
        <pc:spChg chg="mod">
          <ac:chgData name="Philip Yang" userId="ae611cac-af65-48b7-88d7-dfb77ce73a1a" providerId="ADAL" clId="{123F7F0A-8FBF-4F3A-84BB-7B0C0A813B79}" dt="2022-09-08T06:23:31.344" v="447" actId="14100"/>
          <ac:spMkLst>
            <pc:docMk/>
            <pc:sldMk cId="0" sldId="267"/>
            <ac:spMk id="288" creationId="{00000000-0000-0000-0000-000000000000}"/>
          </ac:spMkLst>
        </pc:spChg>
      </pc:sldChg>
      <pc:sldChg chg="modSp mod">
        <pc:chgData name="Philip Yang" userId="ae611cac-af65-48b7-88d7-dfb77ce73a1a" providerId="ADAL" clId="{123F7F0A-8FBF-4F3A-84BB-7B0C0A813B79}" dt="2022-08-29T05:25:46.525" v="228" actId="27636"/>
        <pc:sldMkLst>
          <pc:docMk/>
          <pc:sldMk cId="0" sldId="268"/>
        </pc:sldMkLst>
        <pc:spChg chg="mod">
          <ac:chgData name="Philip Yang" userId="ae611cac-af65-48b7-88d7-dfb77ce73a1a" providerId="ADAL" clId="{123F7F0A-8FBF-4F3A-84BB-7B0C0A813B79}" dt="2022-08-29T05:25:46.525" v="228" actId="27636"/>
          <ac:spMkLst>
            <pc:docMk/>
            <pc:sldMk cId="0" sldId="268"/>
            <ac:spMk id="2" creationId="{542BEB86-1893-BBE5-BEA4-29E55B5AC701}"/>
          </ac:spMkLst>
        </pc:spChg>
      </pc:sldChg>
      <pc:sldChg chg="modNotes">
        <pc:chgData name="Philip Yang" userId="ae611cac-af65-48b7-88d7-dfb77ce73a1a" providerId="ADAL" clId="{123F7F0A-8FBF-4F3A-84BB-7B0C0A813B79}" dt="2022-09-05T01:07:26.155" v="332"/>
        <pc:sldMkLst>
          <pc:docMk/>
          <pc:sldMk cId="0" sldId="269"/>
        </pc:sldMkLst>
      </pc:sldChg>
      <pc:sldChg chg="modSp mod">
        <pc:chgData name="Philip Yang" userId="ae611cac-af65-48b7-88d7-dfb77ce73a1a" providerId="ADAL" clId="{123F7F0A-8FBF-4F3A-84BB-7B0C0A813B79}" dt="2022-08-29T03:13:54.670" v="192" actId="20577"/>
        <pc:sldMkLst>
          <pc:docMk/>
          <pc:sldMk cId="1615213880" sldId="289"/>
        </pc:sldMkLst>
        <pc:spChg chg="mod">
          <ac:chgData name="Philip Yang" userId="ae611cac-af65-48b7-88d7-dfb77ce73a1a" providerId="ADAL" clId="{123F7F0A-8FBF-4F3A-84BB-7B0C0A813B79}" dt="2022-08-29T03:13:54.670" v="192" actId="20577"/>
          <ac:spMkLst>
            <pc:docMk/>
            <pc:sldMk cId="1615213880" sldId="289"/>
            <ac:spMk id="3" creationId="{3FE7B7D6-2C77-4E13-B39A-F9E4037B892F}"/>
          </ac:spMkLst>
        </pc:spChg>
      </pc:sldChg>
      <pc:sldChg chg="modSp mod">
        <pc:chgData name="Philip Yang" userId="ae611cac-af65-48b7-88d7-dfb77ce73a1a" providerId="ADAL" clId="{123F7F0A-8FBF-4F3A-84BB-7B0C0A813B79}" dt="2022-08-29T05:46:14.677" v="230"/>
        <pc:sldMkLst>
          <pc:docMk/>
          <pc:sldMk cId="1489983505" sldId="292"/>
        </pc:sldMkLst>
        <pc:spChg chg="mod">
          <ac:chgData name="Philip Yang" userId="ae611cac-af65-48b7-88d7-dfb77ce73a1a" providerId="ADAL" clId="{123F7F0A-8FBF-4F3A-84BB-7B0C0A813B79}" dt="2022-08-29T05:46:14.677" v="230"/>
          <ac:spMkLst>
            <pc:docMk/>
            <pc:sldMk cId="1489983505" sldId="292"/>
            <ac:spMk id="3" creationId="{461234C4-3438-43F3-A389-AED5E3EFC528}"/>
          </ac:spMkLst>
        </pc:spChg>
      </pc:sldChg>
      <pc:sldChg chg="modSp mod modNotes">
        <pc:chgData name="Philip Yang" userId="ae611cac-af65-48b7-88d7-dfb77ce73a1a" providerId="ADAL" clId="{123F7F0A-8FBF-4F3A-84BB-7B0C0A813B79}" dt="2022-09-05T01:07:26.155" v="332"/>
        <pc:sldMkLst>
          <pc:docMk/>
          <pc:sldMk cId="0" sldId="314"/>
        </pc:sldMkLst>
        <pc:spChg chg="mod">
          <ac:chgData name="Philip Yang" userId="ae611cac-af65-48b7-88d7-dfb77ce73a1a" providerId="ADAL" clId="{123F7F0A-8FBF-4F3A-84BB-7B0C0A813B79}" dt="2022-08-29T03:13:19.957" v="183" actId="6549"/>
          <ac:spMkLst>
            <pc:docMk/>
            <pc:sldMk cId="0" sldId="314"/>
            <ac:spMk id="476" creationId="{00000000-0000-0000-0000-000000000000}"/>
          </ac:spMkLst>
        </pc:spChg>
      </pc:sldChg>
      <pc:sldChg chg="modSp mod modNotes">
        <pc:chgData name="Philip Yang" userId="ae611cac-af65-48b7-88d7-dfb77ce73a1a" providerId="ADAL" clId="{123F7F0A-8FBF-4F3A-84BB-7B0C0A813B79}" dt="2022-09-05T01:07:26.155" v="332"/>
        <pc:sldMkLst>
          <pc:docMk/>
          <pc:sldMk cId="0" sldId="328"/>
        </pc:sldMkLst>
        <pc:spChg chg="mod">
          <ac:chgData name="Philip Yang" userId="ae611cac-af65-48b7-88d7-dfb77ce73a1a" providerId="ADAL" clId="{123F7F0A-8FBF-4F3A-84BB-7B0C0A813B79}" dt="2022-08-29T02:39:38.041" v="168" actId="113"/>
          <ac:spMkLst>
            <pc:docMk/>
            <pc:sldMk cId="0" sldId="328"/>
            <ac:spMk id="532" creationId="{00000000-0000-0000-0000-000000000000}"/>
          </ac:spMkLst>
        </pc:spChg>
      </pc:sldChg>
      <pc:sldChg chg="modSp mod">
        <pc:chgData name="Philip Yang" userId="ae611cac-af65-48b7-88d7-dfb77ce73a1a" providerId="ADAL" clId="{123F7F0A-8FBF-4F3A-84BB-7B0C0A813B79}" dt="2022-08-29T02:41:38.273" v="175" actId="255"/>
        <pc:sldMkLst>
          <pc:docMk/>
          <pc:sldMk cId="0" sldId="332"/>
        </pc:sldMkLst>
        <pc:spChg chg="mod">
          <ac:chgData name="Philip Yang" userId="ae611cac-af65-48b7-88d7-dfb77ce73a1a" providerId="ADAL" clId="{123F7F0A-8FBF-4F3A-84BB-7B0C0A813B79}" dt="2022-08-29T02:41:38.273" v="175" actId="255"/>
          <ac:spMkLst>
            <pc:docMk/>
            <pc:sldMk cId="0" sldId="332"/>
            <ac:spMk id="548" creationId="{00000000-0000-0000-0000-000000000000}"/>
          </ac:spMkLst>
        </pc:spChg>
      </pc:sldChg>
      <pc:sldChg chg="modSp mod">
        <pc:chgData name="Philip Yang" userId="ae611cac-af65-48b7-88d7-dfb77ce73a1a" providerId="ADAL" clId="{123F7F0A-8FBF-4F3A-84BB-7B0C0A813B79}" dt="2022-09-08T06:16:11.023" v="422" actId="1076"/>
        <pc:sldMkLst>
          <pc:docMk/>
          <pc:sldMk cId="717540802" sldId="341"/>
        </pc:sldMkLst>
        <pc:spChg chg="mod">
          <ac:chgData name="Philip Yang" userId="ae611cac-af65-48b7-88d7-dfb77ce73a1a" providerId="ADAL" clId="{123F7F0A-8FBF-4F3A-84BB-7B0C0A813B79}" dt="2022-09-08T06:16:11.023" v="422" actId="1076"/>
          <ac:spMkLst>
            <pc:docMk/>
            <pc:sldMk cId="717540802" sldId="341"/>
            <ac:spMk id="8" creationId="{FEFC06B0-2B70-B374-2B56-781AA71CE59E}"/>
          </ac:spMkLst>
        </pc:spChg>
      </pc:sldChg>
      <pc:sldChg chg="modNotes">
        <pc:chgData name="Philip Yang" userId="ae611cac-af65-48b7-88d7-dfb77ce73a1a" providerId="ADAL" clId="{123F7F0A-8FBF-4F3A-84BB-7B0C0A813B79}" dt="2022-09-05T01:07:26.155" v="332"/>
        <pc:sldMkLst>
          <pc:docMk/>
          <pc:sldMk cId="0" sldId="493"/>
        </pc:sldMkLst>
      </pc:sldChg>
      <pc:sldChg chg="modSp mod">
        <pc:chgData name="Philip Yang" userId="ae611cac-af65-48b7-88d7-dfb77ce73a1a" providerId="ADAL" clId="{123F7F0A-8FBF-4F3A-84BB-7B0C0A813B79}" dt="2022-08-29T03:13:07.920" v="182" actId="6549"/>
        <pc:sldMkLst>
          <pc:docMk/>
          <pc:sldMk cId="2360929140" sldId="540"/>
        </pc:sldMkLst>
        <pc:spChg chg="mod">
          <ac:chgData name="Philip Yang" userId="ae611cac-af65-48b7-88d7-dfb77ce73a1a" providerId="ADAL" clId="{123F7F0A-8FBF-4F3A-84BB-7B0C0A813B79}" dt="2022-08-29T03:13:07.920" v="182" actId="6549"/>
          <ac:spMkLst>
            <pc:docMk/>
            <pc:sldMk cId="2360929140" sldId="540"/>
            <ac:spMk id="3" creationId="{26888C8E-20D4-F08F-6F0C-24A4A5109896}"/>
          </ac:spMkLst>
        </pc:spChg>
      </pc:sldChg>
      <pc:sldChg chg="modSp mod">
        <pc:chgData name="Philip Yang" userId="ae611cac-af65-48b7-88d7-dfb77ce73a1a" providerId="ADAL" clId="{123F7F0A-8FBF-4F3A-84BB-7B0C0A813B79}" dt="2022-08-29T03:18:53.779" v="193" actId="113"/>
        <pc:sldMkLst>
          <pc:docMk/>
          <pc:sldMk cId="694189497" sldId="566"/>
        </pc:sldMkLst>
        <pc:spChg chg="mod">
          <ac:chgData name="Philip Yang" userId="ae611cac-af65-48b7-88d7-dfb77ce73a1a" providerId="ADAL" clId="{123F7F0A-8FBF-4F3A-84BB-7B0C0A813B79}" dt="2022-08-29T03:18:53.779" v="193" actId="113"/>
          <ac:spMkLst>
            <pc:docMk/>
            <pc:sldMk cId="694189497" sldId="566"/>
            <ac:spMk id="3" creationId="{13F653D3-9D4E-4674-8F60-89939E059824}"/>
          </ac:spMkLst>
        </pc:spChg>
      </pc:sldChg>
      <pc:sldChg chg="modSp mod">
        <pc:chgData name="Philip Yang" userId="ae611cac-af65-48b7-88d7-dfb77ce73a1a" providerId="ADAL" clId="{123F7F0A-8FBF-4F3A-84BB-7B0C0A813B79}" dt="2022-08-29T06:03:16.032" v="239" actId="113"/>
        <pc:sldMkLst>
          <pc:docMk/>
          <pc:sldMk cId="106005157" sldId="567"/>
        </pc:sldMkLst>
        <pc:spChg chg="mod">
          <ac:chgData name="Philip Yang" userId="ae611cac-af65-48b7-88d7-dfb77ce73a1a" providerId="ADAL" clId="{123F7F0A-8FBF-4F3A-84BB-7B0C0A813B79}" dt="2022-08-29T06:03:16.032" v="239" actId="113"/>
          <ac:spMkLst>
            <pc:docMk/>
            <pc:sldMk cId="106005157" sldId="567"/>
            <ac:spMk id="3" creationId="{DFA9444F-1058-E12E-9AC8-27EC885CC34D}"/>
          </ac:spMkLst>
        </pc:spChg>
      </pc:sldChg>
      <pc:sldChg chg="modSp mod">
        <pc:chgData name="Philip Yang" userId="ae611cac-af65-48b7-88d7-dfb77ce73a1a" providerId="ADAL" clId="{123F7F0A-8FBF-4F3A-84BB-7B0C0A813B79}" dt="2022-08-29T06:06:52.605" v="242" actId="115"/>
        <pc:sldMkLst>
          <pc:docMk/>
          <pc:sldMk cId="2939252705" sldId="568"/>
        </pc:sldMkLst>
        <pc:spChg chg="mod">
          <ac:chgData name="Philip Yang" userId="ae611cac-af65-48b7-88d7-dfb77ce73a1a" providerId="ADAL" clId="{123F7F0A-8FBF-4F3A-84BB-7B0C0A813B79}" dt="2022-08-29T06:06:52.605" v="242" actId="115"/>
          <ac:spMkLst>
            <pc:docMk/>
            <pc:sldMk cId="2939252705" sldId="568"/>
            <ac:spMk id="3" creationId="{57DFADE7-A002-821F-2C1E-3690783EB49A}"/>
          </ac:spMkLst>
        </pc:spChg>
      </pc:sldChg>
      <pc:sldChg chg="modSp mod">
        <pc:chgData name="Philip Yang" userId="ae611cac-af65-48b7-88d7-dfb77ce73a1a" providerId="ADAL" clId="{123F7F0A-8FBF-4F3A-84BB-7B0C0A813B79}" dt="2022-09-07T07:07:53.557" v="340" actId="113"/>
        <pc:sldMkLst>
          <pc:docMk/>
          <pc:sldMk cId="1931686982" sldId="569"/>
        </pc:sldMkLst>
        <pc:spChg chg="mod">
          <ac:chgData name="Philip Yang" userId="ae611cac-af65-48b7-88d7-dfb77ce73a1a" providerId="ADAL" clId="{123F7F0A-8FBF-4F3A-84BB-7B0C0A813B79}" dt="2022-09-07T07:07:53.557" v="340" actId="113"/>
          <ac:spMkLst>
            <pc:docMk/>
            <pc:sldMk cId="1931686982" sldId="569"/>
            <ac:spMk id="3" creationId="{448905EE-483B-609F-8076-F529C066AD75}"/>
          </ac:spMkLst>
        </pc:spChg>
      </pc:sldChg>
      <pc:sldChg chg="modSp mod">
        <pc:chgData name="Philip Yang" userId="ae611cac-af65-48b7-88d7-dfb77ce73a1a" providerId="ADAL" clId="{123F7F0A-8FBF-4F3A-84BB-7B0C0A813B79}" dt="2022-09-08T06:07:42.308" v="406" actId="255"/>
        <pc:sldMkLst>
          <pc:docMk/>
          <pc:sldMk cId="1161658671" sldId="570"/>
        </pc:sldMkLst>
        <pc:spChg chg="mod">
          <ac:chgData name="Philip Yang" userId="ae611cac-af65-48b7-88d7-dfb77ce73a1a" providerId="ADAL" clId="{123F7F0A-8FBF-4F3A-84BB-7B0C0A813B79}" dt="2022-09-01T04:05:02.971" v="324" actId="14100"/>
          <ac:spMkLst>
            <pc:docMk/>
            <pc:sldMk cId="1161658671" sldId="570"/>
            <ac:spMk id="2" creationId="{0A053395-3668-CE6E-BB33-9888FB9B5D26}"/>
          </ac:spMkLst>
        </pc:spChg>
        <pc:spChg chg="mod">
          <ac:chgData name="Philip Yang" userId="ae611cac-af65-48b7-88d7-dfb77ce73a1a" providerId="ADAL" clId="{123F7F0A-8FBF-4F3A-84BB-7B0C0A813B79}" dt="2022-09-08T06:07:42.308" v="406" actId="255"/>
          <ac:spMkLst>
            <pc:docMk/>
            <pc:sldMk cId="1161658671" sldId="570"/>
            <ac:spMk id="3" creationId="{64011A01-511A-9639-BEEF-29F2B302055A}"/>
          </ac:spMkLst>
        </pc:spChg>
      </pc:sldChg>
      <pc:sldChg chg="modSp mod">
        <pc:chgData name="Philip Yang" userId="ae611cac-af65-48b7-88d7-dfb77ce73a1a" providerId="ADAL" clId="{123F7F0A-8FBF-4F3A-84BB-7B0C0A813B79}" dt="2022-09-08T06:07:00.547" v="405" actId="27636"/>
        <pc:sldMkLst>
          <pc:docMk/>
          <pc:sldMk cId="1706070747" sldId="572"/>
        </pc:sldMkLst>
        <pc:spChg chg="mod">
          <ac:chgData name="Philip Yang" userId="ae611cac-af65-48b7-88d7-dfb77ce73a1a" providerId="ADAL" clId="{123F7F0A-8FBF-4F3A-84BB-7B0C0A813B79}" dt="2022-09-08T06:07:00.547" v="405" actId="27636"/>
          <ac:spMkLst>
            <pc:docMk/>
            <pc:sldMk cId="1706070747" sldId="572"/>
            <ac:spMk id="3" creationId="{42DDF9FC-DC38-5787-74FD-1983A84BF714}"/>
          </ac:spMkLst>
        </pc:spChg>
      </pc:sldChg>
      <pc:sldChg chg="modSp mod">
        <pc:chgData name="Philip Yang" userId="ae611cac-af65-48b7-88d7-dfb77ce73a1a" providerId="ADAL" clId="{123F7F0A-8FBF-4F3A-84BB-7B0C0A813B79}" dt="2022-09-08T06:08:53.076" v="412" actId="27636"/>
        <pc:sldMkLst>
          <pc:docMk/>
          <pc:sldMk cId="1984928595" sldId="574"/>
        </pc:sldMkLst>
        <pc:spChg chg="mod">
          <ac:chgData name="Philip Yang" userId="ae611cac-af65-48b7-88d7-dfb77ce73a1a" providerId="ADAL" clId="{123F7F0A-8FBF-4F3A-84BB-7B0C0A813B79}" dt="2022-09-08T06:08:53.076" v="412" actId="27636"/>
          <ac:spMkLst>
            <pc:docMk/>
            <pc:sldMk cId="1984928595" sldId="574"/>
            <ac:spMk id="3" creationId="{D7B53807-1AEA-4330-A144-DF6D60699C23}"/>
          </ac:spMkLst>
        </pc:spChg>
      </pc:sldChg>
      <pc:sldChg chg="modSp mod">
        <pc:chgData name="Philip Yang" userId="ae611cac-af65-48b7-88d7-dfb77ce73a1a" providerId="ADAL" clId="{123F7F0A-8FBF-4F3A-84BB-7B0C0A813B79}" dt="2022-09-07T07:10:37.372" v="342" actId="113"/>
        <pc:sldMkLst>
          <pc:docMk/>
          <pc:sldMk cId="2979108321" sldId="575"/>
        </pc:sldMkLst>
        <pc:spChg chg="mod">
          <ac:chgData name="Philip Yang" userId="ae611cac-af65-48b7-88d7-dfb77ce73a1a" providerId="ADAL" clId="{123F7F0A-8FBF-4F3A-84BB-7B0C0A813B79}" dt="2022-09-07T07:10:37.372" v="342" actId="113"/>
          <ac:spMkLst>
            <pc:docMk/>
            <pc:sldMk cId="2979108321" sldId="575"/>
            <ac:spMk id="7" creationId="{61B7B2FA-39AC-8368-AEE4-3C7DF9AEF935}"/>
          </ac:spMkLst>
        </pc:spChg>
      </pc:sldChg>
      <pc:sldChg chg="modSp mod">
        <pc:chgData name="Philip Yang" userId="ae611cac-af65-48b7-88d7-dfb77ce73a1a" providerId="ADAL" clId="{123F7F0A-8FBF-4F3A-84BB-7B0C0A813B79}" dt="2022-09-07T07:11:47.679" v="346" actId="115"/>
        <pc:sldMkLst>
          <pc:docMk/>
          <pc:sldMk cId="3553146977" sldId="576"/>
        </pc:sldMkLst>
        <pc:spChg chg="mod">
          <ac:chgData name="Philip Yang" userId="ae611cac-af65-48b7-88d7-dfb77ce73a1a" providerId="ADAL" clId="{123F7F0A-8FBF-4F3A-84BB-7B0C0A813B79}" dt="2022-09-07T07:11:47.679" v="346" actId="115"/>
          <ac:spMkLst>
            <pc:docMk/>
            <pc:sldMk cId="3553146977" sldId="576"/>
            <ac:spMk id="3" creationId="{181BDE16-7888-DBD9-51C5-58E7A8D54129}"/>
          </ac:spMkLst>
        </pc:spChg>
      </pc:sldChg>
      <pc:sldChg chg="modSp mod">
        <pc:chgData name="Philip Yang" userId="ae611cac-af65-48b7-88d7-dfb77ce73a1a" providerId="ADAL" clId="{123F7F0A-8FBF-4F3A-84BB-7B0C0A813B79}" dt="2022-09-07T07:12:06.772" v="347" actId="113"/>
        <pc:sldMkLst>
          <pc:docMk/>
          <pc:sldMk cId="1169276415" sldId="577"/>
        </pc:sldMkLst>
        <pc:spChg chg="mod">
          <ac:chgData name="Philip Yang" userId="ae611cac-af65-48b7-88d7-dfb77ce73a1a" providerId="ADAL" clId="{123F7F0A-8FBF-4F3A-84BB-7B0C0A813B79}" dt="2022-09-07T07:12:06.772" v="347" actId="113"/>
          <ac:spMkLst>
            <pc:docMk/>
            <pc:sldMk cId="1169276415" sldId="577"/>
            <ac:spMk id="3" creationId="{075F69D8-B494-85FA-54C5-3104167EA940}"/>
          </ac:spMkLst>
        </pc:spChg>
      </pc:sldChg>
      <pc:sldChg chg="modSp mod">
        <pc:chgData name="Philip Yang" userId="ae611cac-af65-48b7-88d7-dfb77ce73a1a" providerId="ADAL" clId="{123F7F0A-8FBF-4F3A-84BB-7B0C0A813B79}" dt="2022-09-07T09:10:54.515" v="354" actId="255"/>
        <pc:sldMkLst>
          <pc:docMk/>
          <pc:sldMk cId="3811586714" sldId="578"/>
        </pc:sldMkLst>
        <pc:spChg chg="mod">
          <ac:chgData name="Philip Yang" userId="ae611cac-af65-48b7-88d7-dfb77ce73a1a" providerId="ADAL" clId="{123F7F0A-8FBF-4F3A-84BB-7B0C0A813B79}" dt="2022-09-07T09:10:54.515" v="354" actId="255"/>
          <ac:spMkLst>
            <pc:docMk/>
            <pc:sldMk cId="3811586714" sldId="578"/>
            <ac:spMk id="3" creationId="{A38F2C19-0AC3-B60B-951C-5B9ED4D191EF}"/>
          </ac:spMkLst>
        </pc:spChg>
      </pc:sldChg>
      <pc:sldChg chg="modSp mod">
        <pc:chgData name="Philip Yang" userId="ae611cac-af65-48b7-88d7-dfb77ce73a1a" providerId="ADAL" clId="{123F7F0A-8FBF-4F3A-84BB-7B0C0A813B79}" dt="2022-08-29T07:46:00.337" v="307" actId="113"/>
        <pc:sldMkLst>
          <pc:docMk/>
          <pc:sldMk cId="1494266303" sldId="579"/>
        </pc:sldMkLst>
        <pc:spChg chg="mod">
          <ac:chgData name="Philip Yang" userId="ae611cac-af65-48b7-88d7-dfb77ce73a1a" providerId="ADAL" clId="{123F7F0A-8FBF-4F3A-84BB-7B0C0A813B79}" dt="2022-08-29T07:46:00.337" v="307" actId="113"/>
          <ac:spMkLst>
            <pc:docMk/>
            <pc:sldMk cId="1494266303" sldId="579"/>
            <ac:spMk id="3" creationId="{0D47A55F-BB32-3C41-E1D5-A4A608D1BCA4}"/>
          </ac:spMkLst>
        </pc:spChg>
      </pc:sldChg>
      <pc:sldChg chg="modSp mod">
        <pc:chgData name="Philip Yang" userId="ae611cac-af65-48b7-88d7-dfb77ce73a1a" providerId="ADAL" clId="{123F7F0A-8FBF-4F3A-84BB-7B0C0A813B79}" dt="2022-08-29T06:36:47.709" v="296" actId="113"/>
        <pc:sldMkLst>
          <pc:docMk/>
          <pc:sldMk cId="3506033537" sldId="580"/>
        </pc:sldMkLst>
        <pc:spChg chg="mod">
          <ac:chgData name="Philip Yang" userId="ae611cac-af65-48b7-88d7-dfb77ce73a1a" providerId="ADAL" clId="{123F7F0A-8FBF-4F3A-84BB-7B0C0A813B79}" dt="2022-08-29T06:36:47.709" v="296" actId="113"/>
          <ac:spMkLst>
            <pc:docMk/>
            <pc:sldMk cId="3506033537" sldId="580"/>
            <ac:spMk id="3" creationId="{E6ADCEB3-A7D8-3F70-AA76-C144984BBFE8}"/>
          </ac:spMkLst>
        </pc:spChg>
      </pc:sldChg>
      <pc:sldChg chg="modSp mod">
        <pc:chgData name="Philip Yang" userId="ae611cac-af65-48b7-88d7-dfb77ce73a1a" providerId="ADAL" clId="{123F7F0A-8FBF-4F3A-84BB-7B0C0A813B79}" dt="2022-09-08T06:02:40.846" v="378" actId="113"/>
        <pc:sldMkLst>
          <pc:docMk/>
          <pc:sldMk cId="1523035612" sldId="581"/>
        </pc:sldMkLst>
        <pc:spChg chg="mod">
          <ac:chgData name="Philip Yang" userId="ae611cac-af65-48b7-88d7-dfb77ce73a1a" providerId="ADAL" clId="{123F7F0A-8FBF-4F3A-84BB-7B0C0A813B79}" dt="2022-09-08T06:00:49.517" v="368" actId="14100"/>
          <ac:spMkLst>
            <pc:docMk/>
            <pc:sldMk cId="1523035612" sldId="581"/>
            <ac:spMk id="2" creationId="{7FD89F6D-62A3-5ECF-9AEE-1ACD36812F70}"/>
          </ac:spMkLst>
        </pc:spChg>
        <pc:spChg chg="mod">
          <ac:chgData name="Philip Yang" userId="ae611cac-af65-48b7-88d7-dfb77ce73a1a" providerId="ADAL" clId="{123F7F0A-8FBF-4F3A-84BB-7B0C0A813B79}" dt="2022-09-08T06:02:40.846" v="378" actId="113"/>
          <ac:spMkLst>
            <pc:docMk/>
            <pc:sldMk cId="1523035612" sldId="581"/>
            <ac:spMk id="3" creationId="{E5B4C548-6803-3C80-C6D9-1333E7E6D513}"/>
          </ac:spMkLst>
        </pc:spChg>
      </pc:sldChg>
      <pc:sldChg chg="modSp mod">
        <pc:chgData name="Philip Yang" userId="ae611cac-af65-48b7-88d7-dfb77ce73a1a" providerId="ADAL" clId="{123F7F0A-8FBF-4F3A-84BB-7B0C0A813B79}" dt="2022-09-08T06:02:58.405" v="379" actId="255"/>
        <pc:sldMkLst>
          <pc:docMk/>
          <pc:sldMk cId="2345173595" sldId="582"/>
        </pc:sldMkLst>
        <pc:spChg chg="mod">
          <ac:chgData name="Philip Yang" userId="ae611cac-af65-48b7-88d7-dfb77ce73a1a" providerId="ADAL" clId="{123F7F0A-8FBF-4F3A-84BB-7B0C0A813B79}" dt="2022-09-08T06:02:58.405" v="379" actId="255"/>
          <ac:spMkLst>
            <pc:docMk/>
            <pc:sldMk cId="2345173595" sldId="582"/>
            <ac:spMk id="3" creationId="{DFC3F852-2B63-2A1F-C694-4AFA9FEEBC8D}"/>
          </ac:spMkLst>
        </pc:spChg>
      </pc:sldChg>
      <pc:sldChg chg="modSp mod">
        <pc:chgData name="Philip Yang" userId="ae611cac-af65-48b7-88d7-dfb77ce73a1a" providerId="ADAL" clId="{123F7F0A-8FBF-4F3A-84BB-7B0C0A813B79}" dt="2022-09-08T06:05:46.428" v="398" actId="27636"/>
        <pc:sldMkLst>
          <pc:docMk/>
          <pc:sldMk cId="1993709206" sldId="583"/>
        </pc:sldMkLst>
        <pc:spChg chg="mod">
          <ac:chgData name="Philip Yang" userId="ae611cac-af65-48b7-88d7-dfb77ce73a1a" providerId="ADAL" clId="{123F7F0A-8FBF-4F3A-84BB-7B0C0A813B79}" dt="2022-09-08T06:05:42.316" v="396" actId="14100"/>
          <ac:spMkLst>
            <pc:docMk/>
            <pc:sldMk cId="1993709206" sldId="583"/>
            <ac:spMk id="2" creationId="{FBCF4B32-937B-9DA6-51D2-9850D3CE06D5}"/>
          </ac:spMkLst>
        </pc:spChg>
        <pc:spChg chg="mod">
          <ac:chgData name="Philip Yang" userId="ae611cac-af65-48b7-88d7-dfb77ce73a1a" providerId="ADAL" clId="{123F7F0A-8FBF-4F3A-84BB-7B0C0A813B79}" dt="2022-09-08T06:05:46.428" v="398" actId="27636"/>
          <ac:spMkLst>
            <pc:docMk/>
            <pc:sldMk cId="1993709206" sldId="583"/>
            <ac:spMk id="3" creationId="{DF627C80-1591-DDB9-0CB7-AFC89AF1C0C4}"/>
          </ac:spMkLst>
        </pc:spChg>
      </pc:sldChg>
      <pc:sldChg chg="modSp mod">
        <pc:chgData name="Philip Yang" userId="ae611cac-af65-48b7-88d7-dfb77ce73a1a" providerId="ADAL" clId="{123F7F0A-8FBF-4F3A-84BB-7B0C0A813B79}" dt="2022-09-07T08:35:07.608" v="351" actId="255"/>
        <pc:sldMkLst>
          <pc:docMk/>
          <pc:sldMk cId="902545198" sldId="584"/>
        </pc:sldMkLst>
        <pc:spChg chg="mod">
          <ac:chgData name="Philip Yang" userId="ae611cac-af65-48b7-88d7-dfb77ce73a1a" providerId="ADAL" clId="{123F7F0A-8FBF-4F3A-84BB-7B0C0A813B79}" dt="2022-09-07T08:35:07.608" v="351" actId="255"/>
          <ac:spMkLst>
            <pc:docMk/>
            <pc:sldMk cId="902545198" sldId="584"/>
            <ac:spMk id="3" creationId="{4774A3E2-0B56-B89B-2FC5-D9EAC3E758BB}"/>
          </ac:spMkLst>
        </pc:spChg>
      </pc:sldChg>
      <pc:sldChg chg="modSp mod">
        <pc:chgData name="Philip Yang" userId="ae611cac-af65-48b7-88d7-dfb77ce73a1a" providerId="ADAL" clId="{123F7F0A-8FBF-4F3A-84BB-7B0C0A813B79}" dt="2022-08-29T07:11:21.699" v="299" actId="6549"/>
        <pc:sldMkLst>
          <pc:docMk/>
          <pc:sldMk cId="1672708574" sldId="585"/>
        </pc:sldMkLst>
        <pc:spChg chg="mod">
          <ac:chgData name="Philip Yang" userId="ae611cac-af65-48b7-88d7-dfb77ce73a1a" providerId="ADAL" clId="{123F7F0A-8FBF-4F3A-84BB-7B0C0A813B79}" dt="2022-08-29T07:11:21.699" v="299" actId="6549"/>
          <ac:spMkLst>
            <pc:docMk/>
            <pc:sldMk cId="1672708574" sldId="585"/>
            <ac:spMk id="3" creationId="{5F36E2C7-606A-0E62-3527-E55144C4CD68}"/>
          </ac:spMkLst>
        </pc:spChg>
      </pc:sldChg>
      <pc:sldChg chg="modSp mod">
        <pc:chgData name="Philip Yang" userId="ae611cac-af65-48b7-88d7-dfb77ce73a1a" providerId="ADAL" clId="{123F7F0A-8FBF-4F3A-84BB-7B0C0A813B79}" dt="2022-09-08T06:16:16.357" v="424" actId="255"/>
        <pc:sldMkLst>
          <pc:docMk/>
          <pc:sldMk cId="2685544836" sldId="586"/>
        </pc:sldMkLst>
        <pc:spChg chg="mod">
          <ac:chgData name="Philip Yang" userId="ae611cac-af65-48b7-88d7-dfb77ce73a1a" providerId="ADAL" clId="{123F7F0A-8FBF-4F3A-84BB-7B0C0A813B79}" dt="2022-09-08T06:16:16.357" v="424" actId="255"/>
          <ac:spMkLst>
            <pc:docMk/>
            <pc:sldMk cId="2685544836" sldId="586"/>
            <ac:spMk id="3" creationId="{813AAA15-C571-C8BF-3EB7-4E3C963C12D7}"/>
          </ac:spMkLst>
        </pc:spChg>
      </pc:sldChg>
      <pc:sldChg chg="modSp mod">
        <pc:chgData name="Philip Yang" userId="ae611cac-af65-48b7-88d7-dfb77ce73a1a" providerId="ADAL" clId="{123F7F0A-8FBF-4F3A-84BB-7B0C0A813B79}" dt="2022-09-08T01:43:44.754" v="364" actId="27636"/>
        <pc:sldMkLst>
          <pc:docMk/>
          <pc:sldMk cId="1592159672" sldId="588"/>
        </pc:sldMkLst>
        <pc:spChg chg="mod">
          <ac:chgData name="Philip Yang" userId="ae611cac-af65-48b7-88d7-dfb77ce73a1a" providerId="ADAL" clId="{123F7F0A-8FBF-4F3A-84BB-7B0C0A813B79}" dt="2022-09-08T01:43:44.754" v="364" actId="27636"/>
          <ac:spMkLst>
            <pc:docMk/>
            <pc:sldMk cId="1592159672" sldId="588"/>
            <ac:spMk id="3" creationId="{1062A3DF-59C2-82CB-34D5-56A42A41C399}"/>
          </ac:spMkLst>
        </pc:spChg>
      </pc:sldChg>
      <pc:sldChg chg="modSp mod">
        <pc:chgData name="Philip Yang" userId="ae611cac-af65-48b7-88d7-dfb77ce73a1a" providerId="ADAL" clId="{123F7F0A-8FBF-4F3A-84BB-7B0C0A813B79}" dt="2022-09-08T06:12:34.236" v="418" actId="20578"/>
        <pc:sldMkLst>
          <pc:docMk/>
          <pc:sldMk cId="1127910783" sldId="589"/>
        </pc:sldMkLst>
        <pc:spChg chg="mod">
          <ac:chgData name="Philip Yang" userId="ae611cac-af65-48b7-88d7-dfb77ce73a1a" providerId="ADAL" clId="{123F7F0A-8FBF-4F3A-84BB-7B0C0A813B79}" dt="2022-09-08T06:12:34.236" v="418" actId="20578"/>
          <ac:spMkLst>
            <pc:docMk/>
            <pc:sldMk cId="1127910783" sldId="589"/>
            <ac:spMk id="3" creationId="{244F0FBD-3475-8B6A-B905-369803EBBF2F}"/>
          </ac:spMkLst>
        </pc:spChg>
      </pc:sldChg>
      <pc:sldChg chg="modSp mod">
        <pc:chgData name="Philip Yang" userId="ae611cac-af65-48b7-88d7-dfb77ce73a1a" providerId="ADAL" clId="{123F7F0A-8FBF-4F3A-84BB-7B0C0A813B79}" dt="2022-09-07T09:10:23.446" v="353" actId="255"/>
        <pc:sldMkLst>
          <pc:docMk/>
          <pc:sldMk cId="3958405103" sldId="590"/>
        </pc:sldMkLst>
        <pc:spChg chg="mod">
          <ac:chgData name="Philip Yang" userId="ae611cac-af65-48b7-88d7-dfb77ce73a1a" providerId="ADAL" clId="{123F7F0A-8FBF-4F3A-84BB-7B0C0A813B79}" dt="2022-09-07T09:10:23.446" v="353" actId="255"/>
          <ac:spMkLst>
            <pc:docMk/>
            <pc:sldMk cId="3958405103" sldId="590"/>
            <ac:spMk id="3" creationId="{7125A76E-B769-8EAF-153D-F92A31BA7A03}"/>
          </ac:spMkLst>
        </pc:spChg>
      </pc:sldChg>
      <pc:sldChg chg="modSp mod">
        <pc:chgData name="Philip Yang" userId="ae611cac-af65-48b7-88d7-dfb77ce73a1a" providerId="ADAL" clId="{123F7F0A-8FBF-4F3A-84BB-7B0C0A813B79}" dt="2022-09-08T06:11:56.011" v="414" actId="255"/>
        <pc:sldMkLst>
          <pc:docMk/>
          <pc:sldMk cId="3191304564" sldId="591"/>
        </pc:sldMkLst>
        <pc:spChg chg="mod">
          <ac:chgData name="Philip Yang" userId="ae611cac-af65-48b7-88d7-dfb77ce73a1a" providerId="ADAL" clId="{123F7F0A-8FBF-4F3A-84BB-7B0C0A813B79}" dt="2022-09-08T06:11:56.011" v="414" actId="255"/>
          <ac:spMkLst>
            <pc:docMk/>
            <pc:sldMk cId="3191304564" sldId="591"/>
            <ac:spMk id="3" creationId="{038EFAAC-6939-15B5-CACD-F19BDF29B3F5}"/>
          </ac:spMkLst>
        </pc:spChg>
      </pc:sldChg>
      <pc:sldChg chg="del">
        <pc:chgData name="Philip Yang" userId="ae611cac-af65-48b7-88d7-dfb77ce73a1a" providerId="ADAL" clId="{123F7F0A-8FBF-4F3A-84BB-7B0C0A813B79}" dt="2022-08-28T02:38:09.111" v="157" actId="47"/>
        <pc:sldMkLst>
          <pc:docMk/>
          <pc:sldMk cId="3174158634" sldId="592"/>
        </pc:sldMkLst>
      </pc:sldChg>
      <pc:sldChg chg="modSp new mod">
        <pc:chgData name="Philip Yang" userId="ae611cac-af65-48b7-88d7-dfb77ce73a1a" providerId="ADAL" clId="{123F7F0A-8FBF-4F3A-84BB-7B0C0A813B79}" dt="2022-08-29T05:14:33.225" v="203" actId="113"/>
        <pc:sldMkLst>
          <pc:docMk/>
          <pc:sldMk cId="1676937003" sldId="593"/>
        </pc:sldMkLst>
        <pc:spChg chg="mod">
          <ac:chgData name="Philip Yang" userId="ae611cac-af65-48b7-88d7-dfb77ce73a1a" providerId="ADAL" clId="{123F7F0A-8FBF-4F3A-84BB-7B0C0A813B79}" dt="2022-08-28T02:38:34.402" v="162" actId="20577"/>
          <ac:spMkLst>
            <pc:docMk/>
            <pc:sldMk cId="1676937003" sldId="593"/>
            <ac:spMk id="2" creationId="{0D2FF7EE-6C64-D6D8-D424-D4774C0D7227}"/>
          </ac:spMkLst>
        </pc:spChg>
        <pc:spChg chg="mod">
          <ac:chgData name="Philip Yang" userId="ae611cac-af65-48b7-88d7-dfb77ce73a1a" providerId="ADAL" clId="{123F7F0A-8FBF-4F3A-84BB-7B0C0A813B79}" dt="2022-08-29T05:14:33.225" v="203" actId="113"/>
          <ac:spMkLst>
            <pc:docMk/>
            <pc:sldMk cId="1676937003" sldId="593"/>
            <ac:spMk id="3" creationId="{612F4B67-5415-231F-3FCA-2787A61828B8}"/>
          </ac:spMkLst>
        </pc:spChg>
      </pc:sldChg>
      <pc:sldChg chg="modSp mod">
        <pc:chgData name="Philip Yang" userId="ae611cac-af65-48b7-88d7-dfb77ce73a1a" providerId="ADAL" clId="{123F7F0A-8FBF-4F3A-84BB-7B0C0A813B79}" dt="2022-08-29T03:12:31.316" v="180" actId="6549"/>
        <pc:sldMkLst>
          <pc:docMk/>
          <pc:sldMk cId="4040113653" sldId="594"/>
        </pc:sldMkLst>
        <pc:spChg chg="mod">
          <ac:chgData name="Philip Yang" userId="ae611cac-af65-48b7-88d7-dfb77ce73a1a" providerId="ADAL" clId="{123F7F0A-8FBF-4F3A-84BB-7B0C0A813B79}" dt="2022-08-29T03:12:31.316" v="180" actId="6549"/>
          <ac:spMkLst>
            <pc:docMk/>
            <pc:sldMk cId="4040113653" sldId="594"/>
            <ac:spMk id="3" creationId="{F11F7924-0CDA-276B-2C47-6D8208A4F009}"/>
          </ac:spMkLst>
        </pc:spChg>
      </pc:sldChg>
      <pc:sldChg chg="modSp mod">
        <pc:chgData name="Philip Yang" userId="ae611cac-af65-48b7-88d7-dfb77ce73a1a" providerId="ADAL" clId="{123F7F0A-8FBF-4F3A-84BB-7B0C0A813B79}" dt="2022-08-29T03:12:17.681" v="179" actId="6549"/>
        <pc:sldMkLst>
          <pc:docMk/>
          <pc:sldMk cId="2560630051" sldId="595"/>
        </pc:sldMkLst>
        <pc:spChg chg="mod">
          <ac:chgData name="Philip Yang" userId="ae611cac-af65-48b7-88d7-dfb77ce73a1a" providerId="ADAL" clId="{123F7F0A-8FBF-4F3A-84BB-7B0C0A813B79}" dt="2022-08-29T03:12:17.681" v="179" actId="6549"/>
          <ac:spMkLst>
            <pc:docMk/>
            <pc:sldMk cId="2560630051" sldId="595"/>
            <ac:spMk id="3" creationId="{C5EEDDE0-3ED4-BE3B-4085-E4E0B025A905}"/>
          </ac:spMkLst>
        </pc:spChg>
      </pc:sldChg>
      <pc:sldChg chg="modSp mod">
        <pc:chgData name="Philip Yang" userId="ae611cac-af65-48b7-88d7-dfb77ce73a1a" providerId="ADAL" clId="{123F7F0A-8FBF-4F3A-84BB-7B0C0A813B79}" dt="2022-08-29T03:33:38.475" v="195" actId="113"/>
        <pc:sldMkLst>
          <pc:docMk/>
          <pc:sldMk cId="2667774462" sldId="597"/>
        </pc:sldMkLst>
        <pc:spChg chg="mod">
          <ac:chgData name="Philip Yang" userId="ae611cac-af65-48b7-88d7-dfb77ce73a1a" providerId="ADAL" clId="{123F7F0A-8FBF-4F3A-84BB-7B0C0A813B79}" dt="2022-08-29T03:33:38.475" v="195" actId="113"/>
          <ac:spMkLst>
            <pc:docMk/>
            <pc:sldMk cId="2667774462" sldId="597"/>
            <ac:spMk id="3" creationId="{9B45EA16-8458-E905-0D94-7F55543DE126}"/>
          </ac:spMkLst>
        </pc:spChg>
      </pc:sldChg>
      <pc:sldChg chg="modSp mod">
        <pc:chgData name="Philip Yang" userId="ae611cac-af65-48b7-88d7-dfb77ce73a1a" providerId="ADAL" clId="{123F7F0A-8FBF-4F3A-84BB-7B0C0A813B79}" dt="2022-08-29T05:21:33.458" v="216" actId="6549"/>
        <pc:sldMkLst>
          <pc:docMk/>
          <pc:sldMk cId="2635810083" sldId="599"/>
        </pc:sldMkLst>
        <pc:spChg chg="mod">
          <ac:chgData name="Philip Yang" userId="ae611cac-af65-48b7-88d7-dfb77ce73a1a" providerId="ADAL" clId="{123F7F0A-8FBF-4F3A-84BB-7B0C0A813B79}" dt="2022-08-29T05:21:33.458" v="216" actId="6549"/>
          <ac:spMkLst>
            <pc:docMk/>
            <pc:sldMk cId="2635810083" sldId="599"/>
            <ac:spMk id="3" creationId="{C413E1DE-D679-F2F0-9E30-A90F51D06442}"/>
          </ac:spMkLst>
        </pc:spChg>
      </pc:sldChg>
      <pc:sldChg chg="modSp mod">
        <pc:chgData name="Philip Yang" userId="ae611cac-af65-48b7-88d7-dfb77ce73a1a" providerId="ADAL" clId="{123F7F0A-8FBF-4F3A-84BB-7B0C0A813B79}" dt="2022-08-29T08:46:17.779" v="317" actId="255"/>
        <pc:sldMkLst>
          <pc:docMk/>
          <pc:sldMk cId="1991906947" sldId="600"/>
        </pc:sldMkLst>
        <pc:spChg chg="mod">
          <ac:chgData name="Philip Yang" userId="ae611cac-af65-48b7-88d7-dfb77ce73a1a" providerId="ADAL" clId="{123F7F0A-8FBF-4F3A-84BB-7B0C0A813B79}" dt="2022-08-29T08:46:17.779" v="317" actId="255"/>
          <ac:spMkLst>
            <pc:docMk/>
            <pc:sldMk cId="1991906947" sldId="600"/>
            <ac:spMk id="3" creationId="{C59F4A95-57C4-0E46-FBFF-58C0D7053403}"/>
          </ac:spMkLst>
        </pc:spChg>
      </pc:sldChg>
      <pc:sldChg chg="add">
        <pc:chgData name="Philip Yang" userId="ae611cac-af65-48b7-88d7-dfb77ce73a1a" providerId="ADAL" clId="{123F7F0A-8FBF-4F3A-84BB-7B0C0A813B79}" dt="2022-09-01T04:03:54.278" v="318" actId="2890"/>
        <pc:sldMkLst>
          <pc:docMk/>
          <pc:sldMk cId="2135296848" sldId="601"/>
        </pc:sldMkLst>
      </pc:sldChg>
      <pc:sldChg chg="modSp new mod">
        <pc:chgData name="Philip Yang" userId="ae611cac-af65-48b7-88d7-dfb77ce73a1a" providerId="ADAL" clId="{123F7F0A-8FBF-4F3A-84BB-7B0C0A813B79}" dt="2022-09-08T06:09:55.556" v="413" actId="14100"/>
        <pc:sldMkLst>
          <pc:docMk/>
          <pc:sldMk cId="2981681919" sldId="602"/>
        </pc:sldMkLst>
        <pc:spChg chg="mod">
          <ac:chgData name="Philip Yang" userId="ae611cac-af65-48b7-88d7-dfb77ce73a1a" providerId="ADAL" clId="{123F7F0A-8FBF-4F3A-84BB-7B0C0A813B79}" dt="2022-09-01T04:08:11.523" v="329"/>
          <ac:spMkLst>
            <pc:docMk/>
            <pc:sldMk cId="2981681919" sldId="602"/>
            <ac:spMk id="2" creationId="{DE3D6B5B-8942-B200-E4DC-211C089143DC}"/>
          </ac:spMkLst>
        </pc:spChg>
        <pc:spChg chg="mod">
          <ac:chgData name="Philip Yang" userId="ae611cac-af65-48b7-88d7-dfb77ce73a1a" providerId="ADAL" clId="{123F7F0A-8FBF-4F3A-84BB-7B0C0A813B79}" dt="2022-09-08T06:09:55.556" v="413" actId="14100"/>
          <ac:spMkLst>
            <pc:docMk/>
            <pc:sldMk cId="2981681919" sldId="602"/>
            <ac:spMk id="3" creationId="{70EF0B51-9382-934D-ACE2-CA8977DF5DDA}"/>
          </ac:spMkLst>
        </pc:spChg>
      </pc:sldChg>
      <pc:sldChg chg="modSp mod">
        <pc:chgData name="Philip Yang" userId="ae611cac-af65-48b7-88d7-dfb77ce73a1a" providerId="ADAL" clId="{123F7F0A-8FBF-4F3A-84BB-7B0C0A813B79}" dt="2022-09-07T07:22:28.082" v="349" actId="115"/>
        <pc:sldMkLst>
          <pc:docMk/>
          <pc:sldMk cId="1043238401" sldId="603"/>
        </pc:sldMkLst>
        <pc:spChg chg="mod">
          <ac:chgData name="Philip Yang" userId="ae611cac-af65-48b7-88d7-dfb77ce73a1a" providerId="ADAL" clId="{123F7F0A-8FBF-4F3A-84BB-7B0C0A813B79}" dt="2022-09-07T07:22:28.082" v="349" actId="115"/>
          <ac:spMkLst>
            <pc:docMk/>
            <pc:sldMk cId="1043238401" sldId="603"/>
            <ac:spMk id="3" creationId="{7E5D516A-A36A-B52A-76A1-1B83F5142873}"/>
          </ac:spMkLst>
        </pc:spChg>
      </pc:sldChg>
      <pc:sldChg chg="modSp mod">
        <pc:chgData name="Philip Yang" userId="ae611cac-af65-48b7-88d7-dfb77ce73a1a" providerId="ADAL" clId="{123F7F0A-8FBF-4F3A-84BB-7B0C0A813B79}" dt="2022-09-08T06:03:51.567" v="384" actId="27636"/>
        <pc:sldMkLst>
          <pc:docMk/>
          <pc:sldMk cId="941258264" sldId="604"/>
        </pc:sldMkLst>
        <pc:spChg chg="mod">
          <ac:chgData name="Philip Yang" userId="ae611cac-af65-48b7-88d7-dfb77ce73a1a" providerId="ADAL" clId="{123F7F0A-8FBF-4F3A-84BB-7B0C0A813B79}" dt="2022-09-08T06:03:51.567" v="384" actId="27636"/>
          <ac:spMkLst>
            <pc:docMk/>
            <pc:sldMk cId="941258264" sldId="604"/>
            <ac:spMk id="3" creationId="{DA55E6D7-8DBD-43A0-E98D-B39E0032F9C1}"/>
          </ac:spMkLst>
        </pc:spChg>
      </pc:sldChg>
      <pc:sldChg chg="modSp mod">
        <pc:chgData name="Philip Yang" userId="ae611cac-af65-48b7-88d7-dfb77ce73a1a" providerId="ADAL" clId="{123F7F0A-8FBF-4F3A-84BB-7B0C0A813B79}" dt="2022-09-08T06:04:46.454" v="389" actId="115"/>
        <pc:sldMkLst>
          <pc:docMk/>
          <pc:sldMk cId="105184309" sldId="605"/>
        </pc:sldMkLst>
        <pc:spChg chg="mod">
          <ac:chgData name="Philip Yang" userId="ae611cac-af65-48b7-88d7-dfb77ce73a1a" providerId="ADAL" clId="{123F7F0A-8FBF-4F3A-84BB-7B0C0A813B79}" dt="2022-09-08T06:04:46.454" v="389" actId="115"/>
          <ac:spMkLst>
            <pc:docMk/>
            <pc:sldMk cId="105184309" sldId="605"/>
            <ac:spMk id="3" creationId="{9EAE1432-EA06-1C6D-E9AE-D3CC7DC8A76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F2AF11-5AFA-4E5E-9F07-27D711EBE2C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zh-CN" altLang="en-US"/>
        </a:p>
      </dgm:t>
    </dgm:pt>
    <dgm:pt modelId="{BCE987BF-214C-4CC6-B80B-433A296AA78B}">
      <dgm:prSet phldrT="[文本]"/>
      <dgm:spPr/>
      <dgm:t>
        <a:bodyPr/>
        <a:lstStyle/>
        <a:p>
          <a:r>
            <a:rPr lang="zh-CN" altLang="en-US" b="1"/>
            <a:t>诉前披露</a:t>
          </a:r>
          <a:endParaRPr lang="en-US" altLang="zh-CN" b="1"/>
        </a:p>
      </dgm:t>
    </dgm:pt>
    <dgm:pt modelId="{C626E0F9-7C21-4DA3-9015-ABA8E8D47907}" type="parTrans" cxnId="{FB43157B-234C-42E7-903B-6D683FB01F91}">
      <dgm:prSet/>
      <dgm:spPr/>
      <dgm:t>
        <a:bodyPr/>
        <a:lstStyle/>
        <a:p>
          <a:endParaRPr lang="zh-CN" altLang="en-US"/>
        </a:p>
      </dgm:t>
    </dgm:pt>
    <dgm:pt modelId="{9DE16394-8578-4729-81D6-BDD531F75281}" type="sibTrans" cxnId="{FB43157B-234C-42E7-903B-6D683FB01F91}">
      <dgm:prSet/>
      <dgm:spPr/>
      <dgm:t>
        <a:bodyPr/>
        <a:lstStyle/>
        <a:p>
          <a:endParaRPr lang="zh-CN" altLang="en-US"/>
        </a:p>
      </dgm:t>
    </dgm:pt>
    <dgm:pt modelId="{28BF3BF1-C5EB-40D7-AFDA-979D61A1B200}">
      <dgm:prSet phldrT="[文本]"/>
      <dgm:spPr/>
      <dgm:t>
        <a:bodyPr/>
        <a:lstStyle/>
        <a:p>
          <a:r>
            <a:rPr lang="zh-CN" altLang="en-US" b="1"/>
            <a:t>文书交换前披露</a:t>
          </a:r>
          <a:endParaRPr lang="en-US" altLang="zh-CN" b="1"/>
        </a:p>
      </dgm:t>
    </dgm:pt>
    <dgm:pt modelId="{39903A5E-16EC-40BA-BFDA-F7C4318B4725}" type="parTrans" cxnId="{52C6D9E4-6A55-4EE7-9618-18E6E59F3C0C}">
      <dgm:prSet/>
      <dgm:spPr/>
      <dgm:t>
        <a:bodyPr/>
        <a:lstStyle/>
        <a:p>
          <a:endParaRPr lang="zh-CN" altLang="en-US"/>
        </a:p>
      </dgm:t>
    </dgm:pt>
    <dgm:pt modelId="{FF2DEB0F-E237-4E47-8168-73BA119EFC1C}" type="sibTrans" cxnId="{52C6D9E4-6A55-4EE7-9618-18E6E59F3C0C}">
      <dgm:prSet/>
      <dgm:spPr/>
      <dgm:t>
        <a:bodyPr/>
        <a:lstStyle/>
        <a:p>
          <a:endParaRPr lang="zh-CN" altLang="en-US"/>
        </a:p>
      </dgm:t>
    </dgm:pt>
    <dgm:pt modelId="{599AF35C-CCF8-4DB4-8982-6481585D04A2}">
      <dgm:prSet/>
      <dgm:spPr/>
      <dgm:t>
        <a:bodyPr/>
        <a:lstStyle/>
        <a:p>
          <a:r>
            <a:rPr lang="zh-CN" altLang="en-US" b="1"/>
            <a:t>法院</a:t>
          </a:r>
          <a:r>
            <a:rPr lang="zh-CN" altLang="en-US" b="1">
              <a:latin typeface="Calibri" panose="020F0502020204030204"/>
            </a:rPr>
            <a:t>/仲裁庭</a:t>
          </a:r>
          <a:r>
            <a:rPr lang="zh-CN" altLang="en-US" b="1"/>
            <a:t>命令在正常相互披露程序前的披露</a:t>
          </a:r>
          <a:endParaRPr lang="en-US" altLang="zh-CN" b="1"/>
        </a:p>
      </dgm:t>
    </dgm:pt>
    <dgm:pt modelId="{D8906367-E18B-421E-A37C-B08903B40A5F}" type="parTrans" cxnId="{75A1AB0B-C0DD-4356-B4F1-C933DA41E407}">
      <dgm:prSet/>
      <dgm:spPr/>
      <dgm:t>
        <a:bodyPr/>
        <a:lstStyle/>
        <a:p>
          <a:endParaRPr lang="zh-CN" altLang="en-US"/>
        </a:p>
      </dgm:t>
    </dgm:pt>
    <dgm:pt modelId="{8BE35FBD-0E4B-4EA3-B3A8-65C35BB61921}" type="sibTrans" cxnId="{75A1AB0B-C0DD-4356-B4F1-C933DA41E407}">
      <dgm:prSet/>
      <dgm:spPr/>
      <dgm:t>
        <a:bodyPr/>
        <a:lstStyle/>
        <a:p>
          <a:endParaRPr lang="zh-CN" altLang="en-US"/>
        </a:p>
      </dgm:t>
    </dgm:pt>
    <dgm:pt modelId="{064EA68E-AC26-4CD8-8DB6-5A7953E901EC}">
      <dgm:prSet/>
      <dgm:spPr/>
      <dgm:t>
        <a:bodyPr/>
        <a:lstStyle/>
        <a:p>
          <a:r>
            <a:rPr lang="zh-CN" altLang="en-US" b="1"/>
            <a:t>正常相互披露</a:t>
          </a:r>
          <a:endParaRPr lang="en-US" altLang="zh-CN" b="1"/>
        </a:p>
      </dgm:t>
    </dgm:pt>
    <dgm:pt modelId="{BE7F1259-F221-4CE5-A770-9BA156951ED5}" type="parTrans" cxnId="{25869D35-2142-4935-B65A-17094BC4C91C}">
      <dgm:prSet/>
      <dgm:spPr/>
      <dgm:t>
        <a:bodyPr/>
        <a:lstStyle/>
        <a:p>
          <a:endParaRPr lang="zh-CN" altLang="en-US"/>
        </a:p>
      </dgm:t>
    </dgm:pt>
    <dgm:pt modelId="{527DFAAC-5D30-489D-AAFE-A08316DA64D7}" type="sibTrans" cxnId="{25869D35-2142-4935-B65A-17094BC4C91C}">
      <dgm:prSet/>
      <dgm:spPr/>
      <dgm:t>
        <a:bodyPr/>
        <a:lstStyle/>
        <a:p>
          <a:endParaRPr lang="zh-CN" altLang="en-US"/>
        </a:p>
      </dgm:t>
    </dgm:pt>
    <dgm:pt modelId="{FD84AA0D-9B34-4BEF-A544-480202B82195}">
      <dgm:prSet/>
      <dgm:spPr/>
      <dgm:t>
        <a:bodyPr/>
        <a:lstStyle/>
        <a:p>
          <a:r>
            <a:rPr lang="zh-CN" altLang="en-US" b="1"/>
            <a:t>文书交换</a:t>
          </a:r>
          <a:r>
            <a:rPr lang="en-US" altLang="zh-CN" b="1"/>
            <a:t>/</a:t>
          </a:r>
          <a:r>
            <a:rPr lang="zh-CN" altLang="en-US" b="1"/>
            <a:t>案件陈述</a:t>
          </a:r>
          <a:endParaRPr lang="en-US" altLang="zh-CN" b="1"/>
        </a:p>
      </dgm:t>
    </dgm:pt>
    <dgm:pt modelId="{B9D1E5F1-629A-43B0-BCC4-A4F00A63922E}" type="parTrans" cxnId="{F1BA60D8-A7C7-45F4-BB52-353BA2C4FB85}">
      <dgm:prSet/>
      <dgm:spPr/>
      <dgm:t>
        <a:bodyPr/>
        <a:lstStyle/>
        <a:p>
          <a:endParaRPr lang="zh-CN" altLang="en-US"/>
        </a:p>
      </dgm:t>
    </dgm:pt>
    <dgm:pt modelId="{661B2E58-BB18-40A9-ABA0-66FF754F5F3A}" type="sibTrans" cxnId="{F1BA60D8-A7C7-45F4-BB52-353BA2C4FB85}">
      <dgm:prSet/>
      <dgm:spPr/>
      <dgm:t>
        <a:bodyPr/>
        <a:lstStyle/>
        <a:p>
          <a:endParaRPr lang="zh-CN" altLang="en-US"/>
        </a:p>
      </dgm:t>
    </dgm:pt>
    <dgm:pt modelId="{2A9BCF25-9AB5-41E3-900B-E1AE9051DA02}">
      <dgm:prSet/>
      <dgm:spPr/>
      <dgm:t>
        <a:bodyPr/>
        <a:lstStyle/>
        <a:p>
          <a:r>
            <a:rPr lang="zh-CN" altLang="en-US" b="1"/>
            <a:t>开始诉讼</a:t>
          </a:r>
          <a:endParaRPr lang="zh-CN" altLang="en-US" b="1">
            <a:latin typeface="Times New Roman" panose="02020603050405020304" pitchFamily="18" charset="0"/>
            <a:cs typeface="Times New Roman" panose="02020603050405020304" pitchFamily="18" charset="0"/>
          </a:endParaRPr>
        </a:p>
      </dgm:t>
    </dgm:pt>
    <dgm:pt modelId="{90362D5D-3A47-47D1-9C0A-2E95797EB101}" type="parTrans" cxnId="{A9E4877A-3840-49CE-A0E5-AE3A4B30B7B8}">
      <dgm:prSet/>
      <dgm:spPr/>
      <dgm:t>
        <a:bodyPr/>
        <a:lstStyle/>
        <a:p>
          <a:endParaRPr lang="zh-CN" altLang="en-US"/>
        </a:p>
      </dgm:t>
    </dgm:pt>
    <dgm:pt modelId="{EF796ABC-96CA-467B-923B-E200AA31460A}" type="sibTrans" cxnId="{A9E4877A-3840-49CE-A0E5-AE3A4B30B7B8}">
      <dgm:prSet/>
      <dgm:spPr/>
      <dgm:t>
        <a:bodyPr/>
        <a:lstStyle/>
        <a:p>
          <a:endParaRPr lang="zh-CN" altLang="en-US"/>
        </a:p>
      </dgm:t>
    </dgm:pt>
    <dgm:pt modelId="{2261CA97-2C13-42CB-AF94-1F5E6189E896}">
      <dgm:prSet/>
      <dgm:spPr/>
      <dgm:t>
        <a:bodyPr/>
        <a:lstStyle/>
        <a:p>
          <a:r>
            <a:rPr lang="zh-CN" altLang="en-US" b="1"/>
            <a:t>审理</a:t>
          </a:r>
        </a:p>
      </dgm:t>
    </dgm:pt>
    <dgm:pt modelId="{EEB17436-1AD4-4F6E-A835-61D051C642DC}" type="parTrans" cxnId="{A55E733E-7DA7-48ED-A0EE-3E051C1F180E}">
      <dgm:prSet/>
      <dgm:spPr/>
      <dgm:t>
        <a:bodyPr/>
        <a:lstStyle/>
        <a:p>
          <a:endParaRPr lang="zh-CN" altLang="en-US"/>
        </a:p>
      </dgm:t>
    </dgm:pt>
    <dgm:pt modelId="{7E53A620-A459-48E6-969B-E8A3925D2A3F}" type="sibTrans" cxnId="{A55E733E-7DA7-48ED-A0EE-3E051C1F180E}">
      <dgm:prSet/>
      <dgm:spPr/>
      <dgm:t>
        <a:bodyPr/>
        <a:lstStyle/>
        <a:p>
          <a:endParaRPr lang="zh-CN" altLang="en-US"/>
        </a:p>
      </dgm:t>
    </dgm:pt>
    <dgm:pt modelId="{A27268EA-688A-4D49-B441-92964EFA9F1E}">
      <dgm:prSet/>
      <dgm:spPr/>
      <dgm:t>
        <a:bodyPr/>
        <a:lstStyle/>
        <a:p>
          <a:r>
            <a:rPr lang="zh-CN" altLang="en-US" b="1"/>
            <a:t>判决</a:t>
          </a:r>
          <a:r>
            <a:rPr lang="en-US" altLang="zh-CN" b="1"/>
            <a:t>/</a:t>
          </a:r>
          <a:r>
            <a:rPr lang="zh-CN" altLang="en-US" b="1"/>
            <a:t>裁决</a:t>
          </a:r>
        </a:p>
      </dgm:t>
    </dgm:pt>
    <dgm:pt modelId="{DFDD428A-F2EF-4EA7-A776-4BDA086A7CA5}" type="parTrans" cxnId="{E39FF2CE-3F9B-4E99-8011-CC9E2C082A70}">
      <dgm:prSet/>
      <dgm:spPr/>
      <dgm:t>
        <a:bodyPr/>
        <a:lstStyle/>
        <a:p>
          <a:endParaRPr lang="zh-CN" altLang="en-US"/>
        </a:p>
      </dgm:t>
    </dgm:pt>
    <dgm:pt modelId="{CC43AEFA-6A22-405F-AA9F-FB19183096AB}" type="sibTrans" cxnId="{E39FF2CE-3F9B-4E99-8011-CC9E2C082A70}">
      <dgm:prSet/>
      <dgm:spPr/>
      <dgm:t>
        <a:bodyPr/>
        <a:lstStyle/>
        <a:p>
          <a:endParaRPr lang="zh-CN" altLang="en-US"/>
        </a:p>
      </dgm:t>
    </dgm:pt>
    <dgm:pt modelId="{05E84D07-20E2-4674-A39E-0280072742E3}" type="pres">
      <dgm:prSet presAssocID="{9EF2AF11-5AFA-4E5E-9F07-27D711EBE2CF}" presName="Name0" presStyleCnt="0">
        <dgm:presLayoutVars>
          <dgm:dir/>
          <dgm:resizeHandles val="exact"/>
        </dgm:presLayoutVars>
      </dgm:prSet>
      <dgm:spPr/>
    </dgm:pt>
    <dgm:pt modelId="{51E98FA0-EB0B-41CF-96D4-D51AD6713AA1}" type="pres">
      <dgm:prSet presAssocID="{BCE987BF-214C-4CC6-B80B-433A296AA78B}" presName="node" presStyleLbl="node1" presStyleIdx="0" presStyleCnt="8">
        <dgm:presLayoutVars>
          <dgm:bulletEnabled val="1"/>
        </dgm:presLayoutVars>
      </dgm:prSet>
      <dgm:spPr/>
    </dgm:pt>
    <dgm:pt modelId="{A1CFEDDF-27A4-40F9-A2BE-166ECD3F145B}" type="pres">
      <dgm:prSet presAssocID="{9DE16394-8578-4729-81D6-BDD531F75281}" presName="sibTrans" presStyleLbl="sibTrans2D1" presStyleIdx="0" presStyleCnt="7"/>
      <dgm:spPr/>
    </dgm:pt>
    <dgm:pt modelId="{D1F1DBA8-F393-4986-8552-69EE1BC0808C}" type="pres">
      <dgm:prSet presAssocID="{9DE16394-8578-4729-81D6-BDD531F75281}" presName="connectorText" presStyleLbl="sibTrans2D1" presStyleIdx="0" presStyleCnt="7"/>
      <dgm:spPr/>
    </dgm:pt>
    <dgm:pt modelId="{AA22EF39-BCD6-4C16-B686-72F79DD99C88}" type="pres">
      <dgm:prSet presAssocID="{2A9BCF25-9AB5-41E3-900B-E1AE9051DA02}" presName="node" presStyleLbl="node1" presStyleIdx="1" presStyleCnt="8" custLinFactNeighborX="2271" custLinFactNeighborY="-35">
        <dgm:presLayoutVars>
          <dgm:bulletEnabled val="1"/>
        </dgm:presLayoutVars>
      </dgm:prSet>
      <dgm:spPr/>
    </dgm:pt>
    <dgm:pt modelId="{DABEE718-F13E-41C0-93EC-DD3717308E42}" type="pres">
      <dgm:prSet presAssocID="{EF796ABC-96CA-467B-923B-E200AA31460A}" presName="sibTrans" presStyleLbl="sibTrans2D1" presStyleIdx="1" presStyleCnt="7"/>
      <dgm:spPr/>
    </dgm:pt>
    <dgm:pt modelId="{6DF10F26-EA30-4B8F-9AE3-D36A6728A96E}" type="pres">
      <dgm:prSet presAssocID="{EF796ABC-96CA-467B-923B-E200AA31460A}" presName="connectorText" presStyleLbl="sibTrans2D1" presStyleIdx="1" presStyleCnt="7"/>
      <dgm:spPr/>
    </dgm:pt>
    <dgm:pt modelId="{2177B148-5DCD-4A25-91E1-EC5076A17976}" type="pres">
      <dgm:prSet presAssocID="{28BF3BF1-C5EB-40D7-AFDA-979D61A1B200}" presName="node" presStyleLbl="node1" presStyleIdx="2" presStyleCnt="8" custScaleX="118106">
        <dgm:presLayoutVars>
          <dgm:bulletEnabled val="1"/>
        </dgm:presLayoutVars>
      </dgm:prSet>
      <dgm:spPr/>
    </dgm:pt>
    <dgm:pt modelId="{ECCD26D7-CF2C-4ACF-8C80-AEC48EB028BC}" type="pres">
      <dgm:prSet presAssocID="{FF2DEB0F-E237-4E47-8168-73BA119EFC1C}" presName="sibTrans" presStyleLbl="sibTrans2D1" presStyleIdx="2" presStyleCnt="7"/>
      <dgm:spPr/>
    </dgm:pt>
    <dgm:pt modelId="{74086CAC-0237-4A3D-BD0B-65399B494270}" type="pres">
      <dgm:prSet presAssocID="{FF2DEB0F-E237-4E47-8168-73BA119EFC1C}" presName="connectorText" presStyleLbl="sibTrans2D1" presStyleIdx="2" presStyleCnt="7"/>
      <dgm:spPr/>
    </dgm:pt>
    <dgm:pt modelId="{CD200DFF-4075-46C5-8C00-FC08447C2F99}" type="pres">
      <dgm:prSet presAssocID="{FD84AA0D-9B34-4BEF-A544-480202B82195}" presName="node" presStyleLbl="node1" presStyleIdx="3" presStyleCnt="8" custScaleX="154685">
        <dgm:presLayoutVars>
          <dgm:bulletEnabled val="1"/>
        </dgm:presLayoutVars>
      </dgm:prSet>
      <dgm:spPr/>
    </dgm:pt>
    <dgm:pt modelId="{872B09C0-38CB-42F2-B484-63CC0B206801}" type="pres">
      <dgm:prSet presAssocID="{661B2E58-BB18-40A9-ABA0-66FF754F5F3A}" presName="sibTrans" presStyleLbl="sibTrans2D1" presStyleIdx="3" presStyleCnt="7"/>
      <dgm:spPr/>
    </dgm:pt>
    <dgm:pt modelId="{948281B1-3C69-491B-8896-3CD4F02FEFC7}" type="pres">
      <dgm:prSet presAssocID="{661B2E58-BB18-40A9-ABA0-66FF754F5F3A}" presName="connectorText" presStyleLbl="sibTrans2D1" presStyleIdx="3" presStyleCnt="7"/>
      <dgm:spPr/>
    </dgm:pt>
    <dgm:pt modelId="{62B4F209-73DF-4A39-AF1B-A607716F3A7B}" type="pres">
      <dgm:prSet presAssocID="{599AF35C-CCF8-4DB4-8982-6481585D04A2}" presName="node" presStyleLbl="node1" presStyleIdx="4" presStyleCnt="8">
        <dgm:presLayoutVars>
          <dgm:bulletEnabled val="1"/>
        </dgm:presLayoutVars>
      </dgm:prSet>
      <dgm:spPr/>
    </dgm:pt>
    <dgm:pt modelId="{27EF6539-F32D-4ED0-9CCB-6E13BCE70027}" type="pres">
      <dgm:prSet presAssocID="{8BE35FBD-0E4B-4EA3-B3A8-65C35BB61921}" presName="sibTrans" presStyleLbl="sibTrans2D1" presStyleIdx="4" presStyleCnt="7"/>
      <dgm:spPr/>
    </dgm:pt>
    <dgm:pt modelId="{EEBDE124-2FE5-4A84-B78F-A4225591B3B0}" type="pres">
      <dgm:prSet presAssocID="{8BE35FBD-0E4B-4EA3-B3A8-65C35BB61921}" presName="connectorText" presStyleLbl="sibTrans2D1" presStyleIdx="4" presStyleCnt="7"/>
      <dgm:spPr/>
    </dgm:pt>
    <dgm:pt modelId="{B5B2023E-B9F9-47FB-871A-4EE609D912BA}" type="pres">
      <dgm:prSet presAssocID="{064EA68E-AC26-4CD8-8DB6-5A7953E901EC}" presName="node" presStyleLbl="node1" presStyleIdx="5" presStyleCnt="8">
        <dgm:presLayoutVars>
          <dgm:bulletEnabled val="1"/>
        </dgm:presLayoutVars>
      </dgm:prSet>
      <dgm:spPr/>
    </dgm:pt>
    <dgm:pt modelId="{C893B608-A8F8-406D-90BC-92AFE0273F17}" type="pres">
      <dgm:prSet presAssocID="{527DFAAC-5D30-489D-AAFE-A08316DA64D7}" presName="sibTrans" presStyleLbl="sibTrans2D1" presStyleIdx="5" presStyleCnt="7"/>
      <dgm:spPr/>
    </dgm:pt>
    <dgm:pt modelId="{85255547-3DDA-4A42-B2EB-7F864FD18BD8}" type="pres">
      <dgm:prSet presAssocID="{527DFAAC-5D30-489D-AAFE-A08316DA64D7}" presName="connectorText" presStyleLbl="sibTrans2D1" presStyleIdx="5" presStyleCnt="7"/>
      <dgm:spPr/>
    </dgm:pt>
    <dgm:pt modelId="{5D5E7E4A-B25E-41D1-A949-047C1B1B1ED7}" type="pres">
      <dgm:prSet presAssocID="{2261CA97-2C13-42CB-AF94-1F5E6189E896}" presName="node" presStyleLbl="node1" presStyleIdx="6" presStyleCnt="8">
        <dgm:presLayoutVars>
          <dgm:bulletEnabled val="1"/>
        </dgm:presLayoutVars>
      </dgm:prSet>
      <dgm:spPr/>
    </dgm:pt>
    <dgm:pt modelId="{7B5AEB7C-DD22-4243-BD80-D20DB51870FE}" type="pres">
      <dgm:prSet presAssocID="{7E53A620-A459-48E6-969B-E8A3925D2A3F}" presName="sibTrans" presStyleLbl="sibTrans2D1" presStyleIdx="6" presStyleCnt="7"/>
      <dgm:spPr/>
    </dgm:pt>
    <dgm:pt modelId="{9CFEC887-8CC3-4200-A1D9-B70B22893280}" type="pres">
      <dgm:prSet presAssocID="{7E53A620-A459-48E6-969B-E8A3925D2A3F}" presName="connectorText" presStyleLbl="sibTrans2D1" presStyleIdx="6" presStyleCnt="7"/>
      <dgm:spPr/>
    </dgm:pt>
    <dgm:pt modelId="{FA8F371B-0046-4DF0-9EA7-E52F2EA0C875}" type="pres">
      <dgm:prSet presAssocID="{A27268EA-688A-4D49-B441-92964EFA9F1E}" presName="node" presStyleLbl="node1" presStyleIdx="7" presStyleCnt="8">
        <dgm:presLayoutVars>
          <dgm:bulletEnabled val="1"/>
        </dgm:presLayoutVars>
      </dgm:prSet>
      <dgm:spPr/>
    </dgm:pt>
  </dgm:ptLst>
  <dgm:cxnLst>
    <dgm:cxn modelId="{75A1AB0B-C0DD-4356-B4F1-C933DA41E407}" srcId="{9EF2AF11-5AFA-4E5E-9F07-27D711EBE2CF}" destId="{599AF35C-CCF8-4DB4-8982-6481585D04A2}" srcOrd="4" destOrd="0" parTransId="{D8906367-E18B-421E-A37C-B08903B40A5F}" sibTransId="{8BE35FBD-0E4B-4EA3-B3A8-65C35BB61921}"/>
    <dgm:cxn modelId="{DDCA450D-AB86-41C1-94C0-1CF5A900DB8A}" type="presOf" srcId="{FF2DEB0F-E237-4E47-8168-73BA119EFC1C}" destId="{ECCD26D7-CF2C-4ACF-8C80-AEC48EB028BC}" srcOrd="0" destOrd="0" presId="urn:microsoft.com/office/officeart/2005/8/layout/process1"/>
    <dgm:cxn modelId="{FE00500E-4B82-4A56-9D73-91E508574725}" type="presOf" srcId="{8BE35FBD-0E4B-4EA3-B3A8-65C35BB61921}" destId="{27EF6539-F32D-4ED0-9CCB-6E13BCE70027}" srcOrd="0" destOrd="0" presId="urn:microsoft.com/office/officeart/2005/8/layout/process1"/>
    <dgm:cxn modelId="{B8B9780F-8A88-4BB5-AA2A-2FF5CE9B1509}" type="presOf" srcId="{A27268EA-688A-4D49-B441-92964EFA9F1E}" destId="{FA8F371B-0046-4DF0-9EA7-E52F2EA0C875}" srcOrd="0" destOrd="0" presId="urn:microsoft.com/office/officeart/2005/8/layout/process1"/>
    <dgm:cxn modelId="{3089E330-BCA2-4A61-B15A-C7C6C3B87666}" type="presOf" srcId="{28BF3BF1-C5EB-40D7-AFDA-979D61A1B200}" destId="{2177B148-5DCD-4A25-91E1-EC5076A17976}" srcOrd="0" destOrd="0" presId="urn:microsoft.com/office/officeart/2005/8/layout/process1"/>
    <dgm:cxn modelId="{25869D35-2142-4935-B65A-17094BC4C91C}" srcId="{9EF2AF11-5AFA-4E5E-9F07-27D711EBE2CF}" destId="{064EA68E-AC26-4CD8-8DB6-5A7953E901EC}" srcOrd="5" destOrd="0" parTransId="{BE7F1259-F221-4CE5-A770-9BA156951ED5}" sibTransId="{527DFAAC-5D30-489D-AAFE-A08316DA64D7}"/>
    <dgm:cxn modelId="{CE48B139-BFAC-4D00-9F4E-C53059C1010F}" type="presOf" srcId="{EF796ABC-96CA-467B-923B-E200AA31460A}" destId="{6DF10F26-EA30-4B8F-9AE3-D36A6728A96E}" srcOrd="1" destOrd="0" presId="urn:microsoft.com/office/officeart/2005/8/layout/process1"/>
    <dgm:cxn modelId="{A55E733E-7DA7-48ED-A0EE-3E051C1F180E}" srcId="{9EF2AF11-5AFA-4E5E-9F07-27D711EBE2CF}" destId="{2261CA97-2C13-42CB-AF94-1F5E6189E896}" srcOrd="6" destOrd="0" parTransId="{EEB17436-1AD4-4F6E-A835-61D051C642DC}" sibTransId="{7E53A620-A459-48E6-969B-E8A3925D2A3F}"/>
    <dgm:cxn modelId="{881A8540-AE03-4EB0-AD0F-FF2929839105}" type="presOf" srcId="{064EA68E-AC26-4CD8-8DB6-5A7953E901EC}" destId="{B5B2023E-B9F9-47FB-871A-4EE609D912BA}" srcOrd="0" destOrd="0" presId="urn:microsoft.com/office/officeart/2005/8/layout/process1"/>
    <dgm:cxn modelId="{540AE069-7B26-4D7C-B3AF-CD1E547B1330}" type="presOf" srcId="{7E53A620-A459-48E6-969B-E8A3925D2A3F}" destId="{9CFEC887-8CC3-4200-A1D9-B70B22893280}" srcOrd="1" destOrd="0" presId="urn:microsoft.com/office/officeart/2005/8/layout/process1"/>
    <dgm:cxn modelId="{7AC9C64B-718B-4525-A190-C88C87F5A758}" type="presOf" srcId="{FD84AA0D-9B34-4BEF-A544-480202B82195}" destId="{CD200DFF-4075-46C5-8C00-FC08447C2F99}" srcOrd="0" destOrd="0" presId="urn:microsoft.com/office/officeart/2005/8/layout/process1"/>
    <dgm:cxn modelId="{166E134C-A609-47F5-BF81-83A6810764E6}" type="presOf" srcId="{599AF35C-CCF8-4DB4-8982-6481585D04A2}" destId="{62B4F209-73DF-4A39-AF1B-A607716F3A7B}" srcOrd="0" destOrd="0" presId="urn:microsoft.com/office/officeart/2005/8/layout/process1"/>
    <dgm:cxn modelId="{33415A51-559F-4809-A7FE-0887BEA3DC4D}" type="presOf" srcId="{661B2E58-BB18-40A9-ABA0-66FF754F5F3A}" destId="{872B09C0-38CB-42F2-B484-63CC0B206801}" srcOrd="0" destOrd="0" presId="urn:microsoft.com/office/officeart/2005/8/layout/process1"/>
    <dgm:cxn modelId="{CD083373-E611-48D7-9CB4-41C7F32364D2}" type="presOf" srcId="{9EF2AF11-5AFA-4E5E-9F07-27D711EBE2CF}" destId="{05E84D07-20E2-4674-A39E-0280072742E3}" srcOrd="0" destOrd="0" presId="urn:microsoft.com/office/officeart/2005/8/layout/process1"/>
    <dgm:cxn modelId="{DF503C54-1DA2-45E8-96F6-1173B192F244}" type="presOf" srcId="{527DFAAC-5D30-489D-AAFE-A08316DA64D7}" destId="{C893B608-A8F8-406D-90BC-92AFE0273F17}" srcOrd="0" destOrd="0" presId="urn:microsoft.com/office/officeart/2005/8/layout/process1"/>
    <dgm:cxn modelId="{FD3D2278-0A29-40EC-9342-376F4F9AA752}" type="presOf" srcId="{BCE987BF-214C-4CC6-B80B-433A296AA78B}" destId="{51E98FA0-EB0B-41CF-96D4-D51AD6713AA1}" srcOrd="0" destOrd="0" presId="urn:microsoft.com/office/officeart/2005/8/layout/process1"/>
    <dgm:cxn modelId="{A9E4877A-3840-49CE-A0E5-AE3A4B30B7B8}" srcId="{9EF2AF11-5AFA-4E5E-9F07-27D711EBE2CF}" destId="{2A9BCF25-9AB5-41E3-900B-E1AE9051DA02}" srcOrd="1" destOrd="0" parTransId="{90362D5D-3A47-47D1-9C0A-2E95797EB101}" sibTransId="{EF796ABC-96CA-467B-923B-E200AA31460A}"/>
    <dgm:cxn modelId="{FB43157B-234C-42E7-903B-6D683FB01F91}" srcId="{9EF2AF11-5AFA-4E5E-9F07-27D711EBE2CF}" destId="{BCE987BF-214C-4CC6-B80B-433A296AA78B}" srcOrd="0" destOrd="0" parTransId="{C626E0F9-7C21-4DA3-9015-ABA8E8D47907}" sibTransId="{9DE16394-8578-4729-81D6-BDD531F75281}"/>
    <dgm:cxn modelId="{30EC4086-B012-4247-ACDD-C4C6AC39A425}" type="presOf" srcId="{9DE16394-8578-4729-81D6-BDD531F75281}" destId="{D1F1DBA8-F393-4986-8552-69EE1BC0808C}" srcOrd="1" destOrd="0" presId="urn:microsoft.com/office/officeart/2005/8/layout/process1"/>
    <dgm:cxn modelId="{A3EF4590-909D-445A-8987-6E877162892E}" type="presOf" srcId="{9DE16394-8578-4729-81D6-BDD531F75281}" destId="{A1CFEDDF-27A4-40F9-A2BE-166ECD3F145B}" srcOrd="0" destOrd="0" presId="urn:microsoft.com/office/officeart/2005/8/layout/process1"/>
    <dgm:cxn modelId="{506C8595-B82C-450F-93D4-E33A59E65C79}" type="presOf" srcId="{527DFAAC-5D30-489D-AAFE-A08316DA64D7}" destId="{85255547-3DDA-4A42-B2EB-7F864FD18BD8}" srcOrd="1" destOrd="0" presId="urn:microsoft.com/office/officeart/2005/8/layout/process1"/>
    <dgm:cxn modelId="{427728A0-7824-4725-AE57-83C5CEA94827}" type="presOf" srcId="{661B2E58-BB18-40A9-ABA0-66FF754F5F3A}" destId="{948281B1-3C69-491B-8896-3CD4F02FEFC7}" srcOrd="1" destOrd="0" presId="urn:microsoft.com/office/officeart/2005/8/layout/process1"/>
    <dgm:cxn modelId="{57FE7EA2-DC88-45B3-85E8-7F42E76FF820}" type="presOf" srcId="{2A9BCF25-9AB5-41E3-900B-E1AE9051DA02}" destId="{AA22EF39-BCD6-4C16-B686-72F79DD99C88}" srcOrd="0" destOrd="0" presId="urn:microsoft.com/office/officeart/2005/8/layout/process1"/>
    <dgm:cxn modelId="{035BCBA4-3072-487A-B9A5-384AF6EC0797}" type="presOf" srcId="{2261CA97-2C13-42CB-AF94-1F5E6189E896}" destId="{5D5E7E4A-B25E-41D1-A949-047C1B1B1ED7}" srcOrd="0" destOrd="0" presId="urn:microsoft.com/office/officeart/2005/8/layout/process1"/>
    <dgm:cxn modelId="{1B3639CD-8216-4250-A977-7C6DC113D888}" type="presOf" srcId="{EF796ABC-96CA-467B-923B-E200AA31460A}" destId="{DABEE718-F13E-41C0-93EC-DD3717308E42}" srcOrd="0" destOrd="0" presId="urn:microsoft.com/office/officeart/2005/8/layout/process1"/>
    <dgm:cxn modelId="{035C92CE-25BA-4EA6-9B19-18372F1E7475}" type="presOf" srcId="{8BE35FBD-0E4B-4EA3-B3A8-65C35BB61921}" destId="{EEBDE124-2FE5-4A84-B78F-A4225591B3B0}" srcOrd="1" destOrd="0" presId="urn:microsoft.com/office/officeart/2005/8/layout/process1"/>
    <dgm:cxn modelId="{E39FF2CE-3F9B-4E99-8011-CC9E2C082A70}" srcId="{9EF2AF11-5AFA-4E5E-9F07-27D711EBE2CF}" destId="{A27268EA-688A-4D49-B441-92964EFA9F1E}" srcOrd="7" destOrd="0" parTransId="{DFDD428A-F2EF-4EA7-A776-4BDA086A7CA5}" sibTransId="{CC43AEFA-6A22-405F-AA9F-FB19183096AB}"/>
    <dgm:cxn modelId="{7E7B0ED2-D985-484D-85DE-9C25F4D5AF00}" type="presOf" srcId="{7E53A620-A459-48E6-969B-E8A3925D2A3F}" destId="{7B5AEB7C-DD22-4243-BD80-D20DB51870FE}" srcOrd="0" destOrd="0" presId="urn:microsoft.com/office/officeart/2005/8/layout/process1"/>
    <dgm:cxn modelId="{F1BA60D8-A7C7-45F4-BB52-353BA2C4FB85}" srcId="{9EF2AF11-5AFA-4E5E-9F07-27D711EBE2CF}" destId="{FD84AA0D-9B34-4BEF-A544-480202B82195}" srcOrd="3" destOrd="0" parTransId="{B9D1E5F1-629A-43B0-BCC4-A4F00A63922E}" sibTransId="{661B2E58-BB18-40A9-ABA0-66FF754F5F3A}"/>
    <dgm:cxn modelId="{52C6D9E4-6A55-4EE7-9618-18E6E59F3C0C}" srcId="{9EF2AF11-5AFA-4E5E-9F07-27D711EBE2CF}" destId="{28BF3BF1-C5EB-40D7-AFDA-979D61A1B200}" srcOrd="2" destOrd="0" parTransId="{39903A5E-16EC-40BA-BFDA-F7C4318B4725}" sibTransId="{FF2DEB0F-E237-4E47-8168-73BA119EFC1C}"/>
    <dgm:cxn modelId="{166616F7-9873-4445-8812-EA21171AF446}" type="presOf" srcId="{FF2DEB0F-E237-4E47-8168-73BA119EFC1C}" destId="{74086CAC-0237-4A3D-BD0B-65399B494270}" srcOrd="1" destOrd="0" presId="urn:microsoft.com/office/officeart/2005/8/layout/process1"/>
    <dgm:cxn modelId="{149640B3-7910-42CA-9302-7CC469911719}" type="presParOf" srcId="{05E84D07-20E2-4674-A39E-0280072742E3}" destId="{51E98FA0-EB0B-41CF-96D4-D51AD6713AA1}" srcOrd="0" destOrd="0" presId="urn:microsoft.com/office/officeart/2005/8/layout/process1"/>
    <dgm:cxn modelId="{389DFDFA-2E5B-4D78-8EEE-FD6A25B1B199}" type="presParOf" srcId="{05E84D07-20E2-4674-A39E-0280072742E3}" destId="{A1CFEDDF-27A4-40F9-A2BE-166ECD3F145B}" srcOrd="1" destOrd="0" presId="urn:microsoft.com/office/officeart/2005/8/layout/process1"/>
    <dgm:cxn modelId="{2BDEE435-0BFC-452E-992C-EB880F64F375}" type="presParOf" srcId="{A1CFEDDF-27A4-40F9-A2BE-166ECD3F145B}" destId="{D1F1DBA8-F393-4986-8552-69EE1BC0808C}" srcOrd="0" destOrd="0" presId="urn:microsoft.com/office/officeart/2005/8/layout/process1"/>
    <dgm:cxn modelId="{7A7C05B6-A6A7-4D86-BC98-0416827603CA}" type="presParOf" srcId="{05E84D07-20E2-4674-A39E-0280072742E3}" destId="{AA22EF39-BCD6-4C16-B686-72F79DD99C88}" srcOrd="2" destOrd="0" presId="urn:microsoft.com/office/officeart/2005/8/layout/process1"/>
    <dgm:cxn modelId="{F39EFDB0-33DA-4301-B4BB-8827414AC1CC}" type="presParOf" srcId="{05E84D07-20E2-4674-A39E-0280072742E3}" destId="{DABEE718-F13E-41C0-93EC-DD3717308E42}" srcOrd="3" destOrd="0" presId="urn:microsoft.com/office/officeart/2005/8/layout/process1"/>
    <dgm:cxn modelId="{514F323D-9D0D-46DF-ADF9-58B487B6545F}" type="presParOf" srcId="{DABEE718-F13E-41C0-93EC-DD3717308E42}" destId="{6DF10F26-EA30-4B8F-9AE3-D36A6728A96E}" srcOrd="0" destOrd="0" presId="urn:microsoft.com/office/officeart/2005/8/layout/process1"/>
    <dgm:cxn modelId="{EFAC25CC-4D6E-4C66-B03F-5796A6D2A537}" type="presParOf" srcId="{05E84D07-20E2-4674-A39E-0280072742E3}" destId="{2177B148-5DCD-4A25-91E1-EC5076A17976}" srcOrd="4" destOrd="0" presId="urn:microsoft.com/office/officeart/2005/8/layout/process1"/>
    <dgm:cxn modelId="{2B4B0A45-C672-44E4-B086-C260E93DC273}" type="presParOf" srcId="{05E84D07-20E2-4674-A39E-0280072742E3}" destId="{ECCD26D7-CF2C-4ACF-8C80-AEC48EB028BC}" srcOrd="5" destOrd="0" presId="urn:microsoft.com/office/officeart/2005/8/layout/process1"/>
    <dgm:cxn modelId="{2856F1AD-7759-4079-988D-2C89D6993356}" type="presParOf" srcId="{ECCD26D7-CF2C-4ACF-8C80-AEC48EB028BC}" destId="{74086CAC-0237-4A3D-BD0B-65399B494270}" srcOrd="0" destOrd="0" presId="urn:microsoft.com/office/officeart/2005/8/layout/process1"/>
    <dgm:cxn modelId="{ECA38115-F463-497B-B4CD-97350E17E8EA}" type="presParOf" srcId="{05E84D07-20E2-4674-A39E-0280072742E3}" destId="{CD200DFF-4075-46C5-8C00-FC08447C2F99}" srcOrd="6" destOrd="0" presId="urn:microsoft.com/office/officeart/2005/8/layout/process1"/>
    <dgm:cxn modelId="{2E3E5A16-C443-4E78-BFCB-A19F745A4595}" type="presParOf" srcId="{05E84D07-20E2-4674-A39E-0280072742E3}" destId="{872B09C0-38CB-42F2-B484-63CC0B206801}" srcOrd="7" destOrd="0" presId="urn:microsoft.com/office/officeart/2005/8/layout/process1"/>
    <dgm:cxn modelId="{9B1AF681-11DA-453B-8A89-D97BC46961C2}" type="presParOf" srcId="{872B09C0-38CB-42F2-B484-63CC0B206801}" destId="{948281B1-3C69-491B-8896-3CD4F02FEFC7}" srcOrd="0" destOrd="0" presId="urn:microsoft.com/office/officeart/2005/8/layout/process1"/>
    <dgm:cxn modelId="{AFBA3CCA-CA3E-49B8-8732-8EC0C8720025}" type="presParOf" srcId="{05E84D07-20E2-4674-A39E-0280072742E3}" destId="{62B4F209-73DF-4A39-AF1B-A607716F3A7B}" srcOrd="8" destOrd="0" presId="urn:microsoft.com/office/officeart/2005/8/layout/process1"/>
    <dgm:cxn modelId="{BAE6C8C3-CB3E-40A7-BED8-DC14BA4CBDE7}" type="presParOf" srcId="{05E84D07-20E2-4674-A39E-0280072742E3}" destId="{27EF6539-F32D-4ED0-9CCB-6E13BCE70027}" srcOrd="9" destOrd="0" presId="urn:microsoft.com/office/officeart/2005/8/layout/process1"/>
    <dgm:cxn modelId="{220E6C2F-4B54-4891-8B7E-509E1A31D99F}" type="presParOf" srcId="{27EF6539-F32D-4ED0-9CCB-6E13BCE70027}" destId="{EEBDE124-2FE5-4A84-B78F-A4225591B3B0}" srcOrd="0" destOrd="0" presId="urn:microsoft.com/office/officeart/2005/8/layout/process1"/>
    <dgm:cxn modelId="{37B7A1D5-901A-433F-A35A-E462AF608AE6}" type="presParOf" srcId="{05E84D07-20E2-4674-A39E-0280072742E3}" destId="{B5B2023E-B9F9-47FB-871A-4EE609D912BA}" srcOrd="10" destOrd="0" presId="urn:microsoft.com/office/officeart/2005/8/layout/process1"/>
    <dgm:cxn modelId="{4FC3C439-516E-4464-8A8F-3C9D8B2998C9}" type="presParOf" srcId="{05E84D07-20E2-4674-A39E-0280072742E3}" destId="{C893B608-A8F8-406D-90BC-92AFE0273F17}" srcOrd="11" destOrd="0" presId="urn:microsoft.com/office/officeart/2005/8/layout/process1"/>
    <dgm:cxn modelId="{4CD33490-7174-4DCA-BAFB-C8488E088171}" type="presParOf" srcId="{C893B608-A8F8-406D-90BC-92AFE0273F17}" destId="{85255547-3DDA-4A42-B2EB-7F864FD18BD8}" srcOrd="0" destOrd="0" presId="urn:microsoft.com/office/officeart/2005/8/layout/process1"/>
    <dgm:cxn modelId="{EF37D721-3BC1-43B8-B8B6-801361493736}" type="presParOf" srcId="{05E84D07-20E2-4674-A39E-0280072742E3}" destId="{5D5E7E4A-B25E-41D1-A949-047C1B1B1ED7}" srcOrd="12" destOrd="0" presId="urn:microsoft.com/office/officeart/2005/8/layout/process1"/>
    <dgm:cxn modelId="{8CC632A7-3843-43FA-A130-959D8D0DD87B}" type="presParOf" srcId="{05E84D07-20E2-4674-A39E-0280072742E3}" destId="{7B5AEB7C-DD22-4243-BD80-D20DB51870FE}" srcOrd="13" destOrd="0" presId="urn:microsoft.com/office/officeart/2005/8/layout/process1"/>
    <dgm:cxn modelId="{C50B1285-59CB-44EA-ADEC-C727732900CE}" type="presParOf" srcId="{7B5AEB7C-DD22-4243-BD80-D20DB51870FE}" destId="{9CFEC887-8CC3-4200-A1D9-B70B22893280}" srcOrd="0" destOrd="0" presId="urn:microsoft.com/office/officeart/2005/8/layout/process1"/>
    <dgm:cxn modelId="{68F252A2-55EA-407B-A9DB-3EE09685C65D}" type="presParOf" srcId="{05E84D07-20E2-4674-A39E-0280072742E3}" destId="{FA8F371B-0046-4DF0-9EA7-E52F2EA0C875}" srcOrd="1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E7A0CE-3B6B-4A06-8EE5-1CA921213ECF}" type="doc">
      <dgm:prSet loTypeId="urn:microsoft.com/office/officeart/2005/8/layout/process1" loCatId="process" qsTypeId="urn:microsoft.com/office/officeart/2005/8/quickstyle/simple1" qsCatId="simple" csTypeId="urn:microsoft.com/office/officeart/2005/8/colors/accent1_2" csCatId="accent1" phldr="1"/>
      <dgm:spPr/>
    </dgm:pt>
    <dgm:pt modelId="{3A144F9E-E392-43FB-BA1C-60D3BB001EAE}">
      <dgm:prSet phldrT="[文本]"/>
      <dgm:spPr/>
      <dgm:t>
        <a:bodyPr/>
        <a:lstStyle/>
        <a:p>
          <a:r>
            <a:rPr lang="zh-CN" altLang="en-US"/>
            <a:t>索赔请求（</a:t>
          </a:r>
          <a:r>
            <a:rPr lang="en-US" altLang="zh-CN"/>
            <a:t>statement of claim</a:t>
          </a:r>
          <a:r>
            <a:rPr lang="zh-CN" altLang="en-US"/>
            <a:t>）</a:t>
          </a:r>
        </a:p>
      </dgm:t>
    </dgm:pt>
    <dgm:pt modelId="{F435AF26-707A-4A71-8FDC-9DE2158A3180}" type="parTrans" cxnId="{56B6F1FA-064F-497A-9EE8-8E700F4DB3FB}">
      <dgm:prSet/>
      <dgm:spPr/>
      <dgm:t>
        <a:bodyPr/>
        <a:lstStyle/>
        <a:p>
          <a:endParaRPr lang="zh-CN" altLang="en-US"/>
        </a:p>
      </dgm:t>
    </dgm:pt>
    <dgm:pt modelId="{41FC2239-631A-4482-972F-A51E0C57E783}" type="sibTrans" cxnId="{56B6F1FA-064F-497A-9EE8-8E700F4DB3FB}">
      <dgm:prSet/>
      <dgm:spPr/>
      <dgm:t>
        <a:bodyPr/>
        <a:lstStyle/>
        <a:p>
          <a:endParaRPr lang="zh-CN" altLang="en-US"/>
        </a:p>
      </dgm:t>
    </dgm:pt>
    <dgm:pt modelId="{36166BDC-1E87-49FD-BD46-C479510008B7}">
      <dgm:prSet phldrT="[文本]"/>
      <dgm:spPr/>
      <dgm:t>
        <a:bodyPr/>
        <a:lstStyle/>
        <a:p>
          <a:r>
            <a:rPr lang="zh-CN" altLang="en-US"/>
            <a:t>抗辩书与反请求（</a:t>
          </a:r>
          <a:r>
            <a:rPr lang="en-US" altLang="zh-CN"/>
            <a:t>statement of </a:t>
          </a:r>
          <a:r>
            <a:rPr lang="en-US" altLang="zh-CN" err="1"/>
            <a:t>defence</a:t>
          </a:r>
          <a:r>
            <a:rPr lang="en-US" altLang="zh-CN"/>
            <a:t> and counterclaim</a:t>
          </a:r>
          <a:r>
            <a:rPr lang="zh-CN" altLang="en-US"/>
            <a:t>）</a:t>
          </a:r>
        </a:p>
      </dgm:t>
    </dgm:pt>
    <dgm:pt modelId="{5A630E9C-9C28-4DAC-BC91-DB1403EC44A6}" type="parTrans" cxnId="{05C7D7AB-C2CA-4885-A160-74F31F083A4E}">
      <dgm:prSet/>
      <dgm:spPr/>
      <dgm:t>
        <a:bodyPr/>
        <a:lstStyle/>
        <a:p>
          <a:endParaRPr lang="zh-CN" altLang="en-US"/>
        </a:p>
      </dgm:t>
    </dgm:pt>
    <dgm:pt modelId="{D591AC41-7B4B-4E53-913D-65245DA2CECD}" type="sibTrans" cxnId="{05C7D7AB-C2CA-4885-A160-74F31F083A4E}">
      <dgm:prSet/>
      <dgm:spPr/>
      <dgm:t>
        <a:bodyPr/>
        <a:lstStyle/>
        <a:p>
          <a:endParaRPr lang="zh-CN" altLang="en-US"/>
        </a:p>
      </dgm:t>
    </dgm:pt>
    <dgm:pt modelId="{28D32E7A-BD29-41AD-8F7E-627BE54755F2}">
      <dgm:prSet phldrT="[文本]"/>
      <dgm:spPr/>
      <dgm:t>
        <a:bodyPr/>
        <a:lstStyle/>
        <a:p>
          <a:r>
            <a:rPr lang="zh-CN" altLang="en-US"/>
            <a:t>对抗辩的答辩书与对反请求的抗辩书（</a:t>
          </a:r>
          <a:r>
            <a:rPr lang="en-US" altLang="zh-CN"/>
            <a:t>statement of reply and </a:t>
          </a:r>
          <a:r>
            <a:rPr lang="en-US" altLang="zh-CN" err="1"/>
            <a:t>defence</a:t>
          </a:r>
          <a:r>
            <a:rPr lang="en-US" altLang="zh-CN"/>
            <a:t> to counterclaim</a:t>
          </a:r>
          <a:r>
            <a:rPr lang="zh-CN" altLang="en-US"/>
            <a:t>）</a:t>
          </a:r>
        </a:p>
      </dgm:t>
    </dgm:pt>
    <dgm:pt modelId="{BBDF4531-6302-4BB7-966C-CEB2FC455904}" type="parTrans" cxnId="{4A4B959D-2123-41D7-BD6A-1DB77A77875D}">
      <dgm:prSet/>
      <dgm:spPr/>
      <dgm:t>
        <a:bodyPr/>
        <a:lstStyle/>
        <a:p>
          <a:endParaRPr lang="zh-CN" altLang="en-US"/>
        </a:p>
      </dgm:t>
    </dgm:pt>
    <dgm:pt modelId="{8186D8D1-D4BD-4049-AD3B-D7605B85FBF3}" type="sibTrans" cxnId="{4A4B959D-2123-41D7-BD6A-1DB77A77875D}">
      <dgm:prSet/>
      <dgm:spPr/>
      <dgm:t>
        <a:bodyPr/>
        <a:lstStyle/>
        <a:p>
          <a:endParaRPr lang="zh-CN" altLang="en-US"/>
        </a:p>
      </dgm:t>
    </dgm:pt>
    <dgm:pt modelId="{A2073471-C108-4FC8-86EE-F880AAAFF9EC}">
      <dgm:prSet/>
      <dgm:spPr/>
      <dgm:t>
        <a:bodyPr/>
        <a:lstStyle/>
        <a:p>
          <a:r>
            <a:rPr lang="zh-CN" altLang="en-US"/>
            <a:t>对反请求的抗辩的答辩书（</a:t>
          </a:r>
          <a:r>
            <a:rPr lang="en-US" altLang="zh-CN"/>
            <a:t>statement of reply to </a:t>
          </a:r>
          <a:r>
            <a:rPr lang="en-US" altLang="zh-CN" err="1"/>
            <a:t>defence</a:t>
          </a:r>
          <a:r>
            <a:rPr lang="en-US" altLang="zh-CN"/>
            <a:t> to counterclaim</a:t>
          </a:r>
          <a:r>
            <a:rPr lang="zh-CN" altLang="en-US"/>
            <a:t>）</a:t>
          </a:r>
        </a:p>
      </dgm:t>
    </dgm:pt>
    <dgm:pt modelId="{D1340CC3-44ED-41D1-A61E-A0293362E524}" type="parTrans" cxnId="{B2115EA2-97AB-4C63-8375-5D17C5F6D867}">
      <dgm:prSet/>
      <dgm:spPr/>
      <dgm:t>
        <a:bodyPr/>
        <a:lstStyle/>
        <a:p>
          <a:endParaRPr lang="zh-CN" altLang="en-US"/>
        </a:p>
      </dgm:t>
    </dgm:pt>
    <dgm:pt modelId="{CFCDD6B0-202B-4B8F-85EC-8A6F55396613}" type="sibTrans" cxnId="{B2115EA2-97AB-4C63-8375-5D17C5F6D867}">
      <dgm:prSet/>
      <dgm:spPr/>
      <dgm:t>
        <a:bodyPr/>
        <a:lstStyle/>
        <a:p>
          <a:endParaRPr lang="zh-CN" altLang="en-US"/>
        </a:p>
      </dgm:t>
    </dgm:pt>
    <dgm:pt modelId="{FB3571EB-061E-4C36-B202-2DABAFF6FF5B}" type="pres">
      <dgm:prSet presAssocID="{5CE7A0CE-3B6B-4A06-8EE5-1CA921213ECF}" presName="Name0" presStyleCnt="0">
        <dgm:presLayoutVars>
          <dgm:dir/>
          <dgm:resizeHandles val="exact"/>
        </dgm:presLayoutVars>
      </dgm:prSet>
      <dgm:spPr/>
    </dgm:pt>
    <dgm:pt modelId="{8830B1B1-45BC-4B08-9C8F-CA8CD8754E3A}" type="pres">
      <dgm:prSet presAssocID="{3A144F9E-E392-43FB-BA1C-60D3BB001EAE}" presName="node" presStyleLbl="node1" presStyleIdx="0" presStyleCnt="4" custLinFactNeighborX="-836" custLinFactNeighborY="-601">
        <dgm:presLayoutVars>
          <dgm:bulletEnabled val="1"/>
        </dgm:presLayoutVars>
      </dgm:prSet>
      <dgm:spPr/>
    </dgm:pt>
    <dgm:pt modelId="{D227FCD5-066D-4105-B621-212FA2EAA30D}" type="pres">
      <dgm:prSet presAssocID="{41FC2239-631A-4482-972F-A51E0C57E783}" presName="sibTrans" presStyleLbl="sibTrans2D1" presStyleIdx="0" presStyleCnt="3"/>
      <dgm:spPr/>
    </dgm:pt>
    <dgm:pt modelId="{AE2FD448-306C-48D6-ABD6-F15B33BFF2CA}" type="pres">
      <dgm:prSet presAssocID="{41FC2239-631A-4482-972F-A51E0C57E783}" presName="connectorText" presStyleLbl="sibTrans2D1" presStyleIdx="0" presStyleCnt="3"/>
      <dgm:spPr/>
    </dgm:pt>
    <dgm:pt modelId="{E2C7701C-B35D-4A3D-BE55-0437A5FAA242}" type="pres">
      <dgm:prSet presAssocID="{36166BDC-1E87-49FD-BD46-C479510008B7}" presName="node" presStyleLbl="node1" presStyleIdx="1" presStyleCnt="4">
        <dgm:presLayoutVars>
          <dgm:bulletEnabled val="1"/>
        </dgm:presLayoutVars>
      </dgm:prSet>
      <dgm:spPr/>
    </dgm:pt>
    <dgm:pt modelId="{1A5FC483-1830-44BE-9316-06DAA63863FE}" type="pres">
      <dgm:prSet presAssocID="{D591AC41-7B4B-4E53-913D-65245DA2CECD}" presName="sibTrans" presStyleLbl="sibTrans2D1" presStyleIdx="1" presStyleCnt="3"/>
      <dgm:spPr/>
    </dgm:pt>
    <dgm:pt modelId="{B730C72A-8558-4DCA-92F7-1505C5DD3EE9}" type="pres">
      <dgm:prSet presAssocID="{D591AC41-7B4B-4E53-913D-65245DA2CECD}" presName="connectorText" presStyleLbl="sibTrans2D1" presStyleIdx="1" presStyleCnt="3"/>
      <dgm:spPr/>
    </dgm:pt>
    <dgm:pt modelId="{3BEA76B5-CB29-49AA-91A9-764621F7D3F7}" type="pres">
      <dgm:prSet presAssocID="{28D32E7A-BD29-41AD-8F7E-627BE54755F2}" presName="node" presStyleLbl="node1" presStyleIdx="2" presStyleCnt="4">
        <dgm:presLayoutVars>
          <dgm:bulletEnabled val="1"/>
        </dgm:presLayoutVars>
      </dgm:prSet>
      <dgm:spPr/>
    </dgm:pt>
    <dgm:pt modelId="{D404FC94-B374-4FC7-8073-E906E7468B94}" type="pres">
      <dgm:prSet presAssocID="{8186D8D1-D4BD-4049-AD3B-D7605B85FBF3}" presName="sibTrans" presStyleLbl="sibTrans2D1" presStyleIdx="2" presStyleCnt="3"/>
      <dgm:spPr/>
    </dgm:pt>
    <dgm:pt modelId="{0CEC9DF8-43BC-4BC8-B864-19F7CF48E34F}" type="pres">
      <dgm:prSet presAssocID="{8186D8D1-D4BD-4049-AD3B-D7605B85FBF3}" presName="connectorText" presStyleLbl="sibTrans2D1" presStyleIdx="2" presStyleCnt="3"/>
      <dgm:spPr/>
    </dgm:pt>
    <dgm:pt modelId="{E6DA6AEF-B322-479C-925A-EDC36CBCDD64}" type="pres">
      <dgm:prSet presAssocID="{A2073471-C108-4FC8-86EE-F880AAAFF9EC}" presName="node" presStyleLbl="node1" presStyleIdx="3" presStyleCnt="4">
        <dgm:presLayoutVars>
          <dgm:bulletEnabled val="1"/>
        </dgm:presLayoutVars>
      </dgm:prSet>
      <dgm:spPr/>
    </dgm:pt>
  </dgm:ptLst>
  <dgm:cxnLst>
    <dgm:cxn modelId="{B69B4371-AE3A-49A9-BDD8-072D26D0F047}" type="presOf" srcId="{5CE7A0CE-3B6B-4A06-8EE5-1CA921213ECF}" destId="{FB3571EB-061E-4C36-B202-2DABAFF6FF5B}" srcOrd="0" destOrd="0" presId="urn:microsoft.com/office/officeart/2005/8/layout/process1"/>
    <dgm:cxn modelId="{2510FD76-F83C-45BF-8CC5-7A5739F25ECC}" type="presOf" srcId="{28D32E7A-BD29-41AD-8F7E-627BE54755F2}" destId="{3BEA76B5-CB29-49AA-91A9-764621F7D3F7}" srcOrd="0" destOrd="0" presId="urn:microsoft.com/office/officeart/2005/8/layout/process1"/>
    <dgm:cxn modelId="{A588DF57-B356-4711-A7A6-57BE8B31E42B}" type="presOf" srcId="{36166BDC-1E87-49FD-BD46-C479510008B7}" destId="{E2C7701C-B35D-4A3D-BE55-0437A5FAA242}" srcOrd="0" destOrd="0" presId="urn:microsoft.com/office/officeart/2005/8/layout/process1"/>
    <dgm:cxn modelId="{09A51E7C-ED8E-412D-9729-5CFDC1C75212}" type="presOf" srcId="{8186D8D1-D4BD-4049-AD3B-D7605B85FBF3}" destId="{0CEC9DF8-43BC-4BC8-B864-19F7CF48E34F}" srcOrd="1" destOrd="0" presId="urn:microsoft.com/office/officeart/2005/8/layout/process1"/>
    <dgm:cxn modelId="{5F36537C-982E-40B2-BD2F-13AD5BFA06E9}" type="presOf" srcId="{D591AC41-7B4B-4E53-913D-65245DA2CECD}" destId="{B730C72A-8558-4DCA-92F7-1505C5DD3EE9}" srcOrd="1" destOrd="0" presId="urn:microsoft.com/office/officeart/2005/8/layout/process1"/>
    <dgm:cxn modelId="{9C489A8E-B1E8-4324-8F22-5B7A487CD6C5}" type="presOf" srcId="{8186D8D1-D4BD-4049-AD3B-D7605B85FBF3}" destId="{D404FC94-B374-4FC7-8073-E906E7468B94}" srcOrd="0" destOrd="0" presId="urn:microsoft.com/office/officeart/2005/8/layout/process1"/>
    <dgm:cxn modelId="{604E7B96-CC1D-401F-BE3A-00FF8A65AB88}" type="presOf" srcId="{3A144F9E-E392-43FB-BA1C-60D3BB001EAE}" destId="{8830B1B1-45BC-4B08-9C8F-CA8CD8754E3A}" srcOrd="0" destOrd="0" presId="urn:microsoft.com/office/officeart/2005/8/layout/process1"/>
    <dgm:cxn modelId="{3C662898-7D7C-47C9-8F12-B0834A490E8B}" type="presOf" srcId="{D591AC41-7B4B-4E53-913D-65245DA2CECD}" destId="{1A5FC483-1830-44BE-9316-06DAA63863FE}" srcOrd="0" destOrd="0" presId="urn:microsoft.com/office/officeart/2005/8/layout/process1"/>
    <dgm:cxn modelId="{4A4B959D-2123-41D7-BD6A-1DB77A77875D}" srcId="{5CE7A0CE-3B6B-4A06-8EE5-1CA921213ECF}" destId="{28D32E7A-BD29-41AD-8F7E-627BE54755F2}" srcOrd="2" destOrd="0" parTransId="{BBDF4531-6302-4BB7-966C-CEB2FC455904}" sibTransId="{8186D8D1-D4BD-4049-AD3B-D7605B85FBF3}"/>
    <dgm:cxn modelId="{B2115EA2-97AB-4C63-8375-5D17C5F6D867}" srcId="{5CE7A0CE-3B6B-4A06-8EE5-1CA921213ECF}" destId="{A2073471-C108-4FC8-86EE-F880AAAFF9EC}" srcOrd="3" destOrd="0" parTransId="{D1340CC3-44ED-41D1-A61E-A0293362E524}" sibTransId="{CFCDD6B0-202B-4B8F-85EC-8A6F55396613}"/>
    <dgm:cxn modelId="{05C7D7AB-C2CA-4885-A160-74F31F083A4E}" srcId="{5CE7A0CE-3B6B-4A06-8EE5-1CA921213ECF}" destId="{36166BDC-1E87-49FD-BD46-C479510008B7}" srcOrd="1" destOrd="0" parTransId="{5A630E9C-9C28-4DAC-BC91-DB1403EC44A6}" sibTransId="{D591AC41-7B4B-4E53-913D-65245DA2CECD}"/>
    <dgm:cxn modelId="{5DD46EAC-15F0-4303-82D0-A4E0DA4C09FD}" type="presOf" srcId="{A2073471-C108-4FC8-86EE-F880AAAFF9EC}" destId="{E6DA6AEF-B322-479C-925A-EDC36CBCDD64}" srcOrd="0" destOrd="0" presId="urn:microsoft.com/office/officeart/2005/8/layout/process1"/>
    <dgm:cxn modelId="{CDD80EBA-51C3-41EC-80BA-1FB928569734}" type="presOf" srcId="{41FC2239-631A-4482-972F-A51E0C57E783}" destId="{AE2FD448-306C-48D6-ABD6-F15B33BFF2CA}" srcOrd="1" destOrd="0" presId="urn:microsoft.com/office/officeart/2005/8/layout/process1"/>
    <dgm:cxn modelId="{5629C2EE-ACDB-4414-85AC-7A9F0481FFED}" type="presOf" srcId="{41FC2239-631A-4482-972F-A51E0C57E783}" destId="{D227FCD5-066D-4105-B621-212FA2EAA30D}" srcOrd="0" destOrd="0" presId="urn:microsoft.com/office/officeart/2005/8/layout/process1"/>
    <dgm:cxn modelId="{56B6F1FA-064F-497A-9EE8-8E700F4DB3FB}" srcId="{5CE7A0CE-3B6B-4A06-8EE5-1CA921213ECF}" destId="{3A144F9E-E392-43FB-BA1C-60D3BB001EAE}" srcOrd="0" destOrd="0" parTransId="{F435AF26-707A-4A71-8FDC-9DE2158A3180}" sibTransId="{41FC2239-631A-4482-972F-A51E0C57E783}"/>
    <dgm:cxn modelId="{952CBAFB-5327-43A3-BEB5-6D31A0A717B1}" type="presParOf" srcId="{FB3571EB-061E-4C36-B202-2DABAFF6FF5B}" destId="{8830B1B1-45BC-4B08-9C8F-CA8CD8754E3A}" srcOrd="0" destOrd="0" presId="urn:microsoft.com/office/officeart/2005/8/layout/process1"/>
    <dgm:cxn modelId="{D63EFFF0-4C27-438F-8054-BC10B981F04B}" type="presParOf" srcId="{FB3571EB-061E-4C36-B202-2DABAFF6FF5B}" destId="{D227FCD5-066D-4105-B621-212FA2EAA30D}" srcOrd="1" destOrd="0" presId="urn:microsoft.com/office/officeart/2005/8/layout/process1"/>
    <dgm:cxn modelId="{AC554BCF-8FCA-478A-8331-BC7D0572FCDF}" type="presParOf" srcId="{D227FCD5-066D-4105-B621-212FA2EAA30D}" destId="{AE2FD448-306C-48D6-ABD6-F15B33BFF2CA}" srcOrd="0" destOrd="0" presId="urn:microsoft.com/office/officeart/2005/8/layout/process1"/>
    <dgm:cxn modelId="{ABCA571A-46E6-4852-83F5-90B7FB1D0F29}" type="presParOf" srcId="{FB3571EB-061E-4C36-B202-2DABAFF6FF5B}" destId="{E2C7701C-B35D-4A3D-BE55-0437A5FAA242}" srcOrd="2" destOrd="0" presId="urn:microsoft.com/office/officeart/2005/8/layout/process1"/>
    <dgm:cxn modelId="{067BF8F2-30F0-4708-A745-9279A7B3AA30}" type="presParOf" srcId="{FB3571EB-061E-4C36-B202-2DABAFF6FF5B}" destId="{1A5FC483-1830-44BE-9316-06DAA63863FE}" srcOrd="3" destOrd="0" presId="urn:microsoft.com/office/officeart/2005/8/layout/process1"/>
    <dgm:cxn modelId="{EF2F6E1A-F4AF-4954-9B17-80E684F2BA6C}" type="presParOf" srcId="{1A5FC483-1830-44BE-9316-06DAA63863FE}" destId="{B730C72A-8558-4DCA-92F7-1505C5DD3EE9}" srcOrd="0" destOrd="0" presId="urn:microsoft.com/office/officeart/2005/8/layout/process1"/>
    <dgm:cxn modelId="{69095410-AA22-4CB6-A8D0-A6E9760895B7}" type="presParOf" srcId="{FB3571EB-061E-4C36-B202-2DABAFF6FF5B}" destId="{3BEA76B5-CB29-49AA-91A9-764621F7D3F7}" srcOrd="4" destOrd="0" presId="urn:microsoft.com/office/officeart/2005/8/layout/process1"/>
    <dgm:cxn modelId="{438A974F-662E-4DE8-A460-3570076B0FC2}" type="presParOf" srcId="{FB3571EB-061E-4C36-B202-2DABAFF6FF5B}" destId="{D404FC94-B374-4FC7-8073-E906E7468B94}" srcOrd="5" destOrd="0" presId="urn:microsoft.com/office/officeart/2005/8/layout/process1"/>
    <dgm:cxn modelId="{3E4B68E4-E6CD-42B1-89DD-D4BB1A3198A8}" type="presParOf" srcId="{D404FC94-B374-4FC7-8073-E906E7468B94}" destId="{0CEC9DF8-43BC-4BC8-B864-19F7CF48E34F}" srcOrd="0" destOrd="0" presId="urn:microsoft.com/office/officeart/2005/8/layout/process1"/>
    <dgm:cxn modelId="{88F97157-AA49-4EBE-B12B-39BDDC1BCF71}" type="presParOf" srcId="{FB3571EB-061E-4C36-B202-2DABAFF6FF5B}" destId="{E6DA6AEF-B322-479C-925A-EDC36CBCDD64}"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98FA0-EB0B-41CF-96D4-D51AD6713AA1}">
      <dsp:nvSpPr>
        <dsp:cNvPr id="0" name=""/>
        <dsp:cNvSpPr/>
      </dsp:nvSpPr>
      <dsp:spPr>
        <a:xfrm>
          <a:off x="4811" y="1725141"/>
          <a:ext cx="951011" cy="1426517"/>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b="1" kern="1200"/>
            <a:t>诉前披露</a:t>
          </a:r>
          <a:endParaRPr lang="en-US" altLang="zh-CN" sz="1400" b="1" kern="1200"/>
        </a:p>
      </dsp:txBody>
      <dsp:txXfrm>
        <a:off x="32665" y="1752995"/>
        <a:ext cx="895303" cy="1370809"/>
      </dsp:txXfrm>
    </dsp:sp>
    <dsp:sp modelId="{A1CFEDDF-27A4-40F9-A2BE-166ECD3F145B}">
      <dsp:nvSpPr>
        <dsp:cNvPr id="0" name=""/>
        <dsp:cNvSpPr/>
      </dsp:nvSpPr>
      <dsp:spPr>
        <a:xfrm rot="21598719">
          <a:off x="1053083" y="2320222"/>
          <a:ext cx="206193" cy="2358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zh-CN" altLang="en-US" sz="1000" kern="1200"/>
        </a:p>
      </dsp:txBody>
      <dsp:txXfrm>
        <a:off x="1053083" y="2367404"/>
        <a:ext cx="144335" cy="141510"/>
      </dsp:txXfrm>
    </dsp:sp>
    <dsp:sp modelId="{AA22EF39-BCD6-4C16-B686-72F79DD99C88}">
      <dsp:nvSpPr>
        <dsp:cNvPr id="0" name=""/>
        <dsp:cNvSpPr/>
      </dsp:nvSpPr>
      <dsp:spPr>
        <a:xfrm>
          <a:off x="1344866" y="1724641"/>
          <a:ext cx="951011" cy="1426517"/>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b="1" kern="1200"/>
            <a:t>开始诉讼</a:t>
          </a:r>
          <a:endParaRPr lang="zh-CN" altLang="en-US" sz="1400" b="1" kern="1200">
            <a:latin typeface="Times New Roman" panose="02020603050405020304" pitchFamily="18" charset="0"/>
            <a:cs typeface="Times New Roman" panose="02020603050405020304" pitchFamily="18" charset="0"/>
          </a:endParaRPr>
        </a:p>
      </dsp:txBody>
      <dsp:txXfrm>
        <a:off x="1372720" y="1752495"/>
        <a:ext cx="895303" cy="1370809"/>
      </dsp:txXfrm>
    </dsp:sp>
    <dsp:sp modelId="{DABEE718-F13E-41C0-93EC-DD3717308E42}">
      <dsp:nvSpPr>
        <dsp:cNvPr id="0" name=""/>
        <dsp:cNvSpPr/>
      </dsp:nvSpPr>
      <dsp:spPr>
        <a:xfrm rot="1218">
          <a:off x="2388819" y="2320211"/>
          <a:ext cx="197035" cy="2358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zh-CN" altLang="en-US" sz="1000" kern="1200"/>
        </a:p>
      </dsp:txBody>
      <dsp:txXfrm>
        <a:off x="2388819" y="2367371"/>
        <a:ext cx="137925" cy="141510"/>
      </dsp:txXfrm>
    </dsp:sp>
    <dsp:sp modelId="{2177B148-5DCD-4A25-91E1-EC5076A17976}">
      <dsp:nvSpPr>
        <dsp:cNvPr id="0" name=""/>
        <dsp:cNvSpPr/>
      </dsp:nvSpPr>
      <dsp:spPr>
        <a:xfrm>
          <a:off x="2667644" y="1725141"/>
          <a:ext cx="1123201" cy="1426517"/>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b="1" kern="1200"/>
            <a:t>文书交换前披露</a:t>
          </a:r>
          <a:endParaRPr lang="en-US" altLang="zh-CN" sz="1400" b="1" kern="1200"/>
        </a:p>
      </dsp:txBody>
      <dsp:txXfrm>
        <a:off x="2700541" y="1758038"/>
        <a:ext cx="1057407" cy="1360723"/>
      </dsp:txXfrm>
    </dsp:sp>
    <dsp:sp modelId="{ECCD26D7-CF2C-4ACF-8C80-AEC48EB028BC}">
      <dsp:nvSpPr>
        <dsp:cNvPr id="0" name=""/>
        <dsp:cNvSpPr/>
      </dsp:nvSpPr>
      <dsp:spPr>
        <a:xfrm>
          <a:off x="3885947" y="2320474"/>
          <a:ext cx="201614" cy="2358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zh-CN" altLang="en-US" sz="1000" kern="1200"/>
        </a:p>
      </dsp:txBody>
      <dsp:txXfrm>
        <a:off x="3885947" y="2367644"/>
        <a:ext cx="141130" cy="141510"/>
      </dsp:txXfrm>
    </dsp:sp>
    <dsp:sp modelId="{CD200DFF-4075-46C5-8C00-FC08447C2F99}">
      <dsp:nvSpPr>
        <dsp:cNvPr id="0" name=""/>
        <dsp:cNvSpPr/>
      </dsp:nvSpPr>
      <dsp:spPr>
        <a:xfrm>
          <a:off x="4171250" y="1725141"/>
          <a:ext cx="1471072" cy="1426517"/>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b="1" kern="1200"/>
            <a:t>文书交换</a:t>
          </a:r>
          <a:r>
            <a:rPr lang="en-US" altLang="zh-CN" sz="1400" b="1" kern="1200"/>
            <a:t>/</a:t>
          </a:r>
          <a:r>
            <a:rPr lang="zh-CN" altLang="en-US" sz="1400" b="1" kern="1200"/>
            <a:t>案件陈述</a:t>
          </a:r>
          <a:endParaRPr lang="en-US" altLang="zh-CN" sz="1400" b="1" kern="1200"/>
        </a:p>
      </dsp:txBody>
      <dsp:txXfrm>
        <a:off x="4213031" y="1766922"/>
        <a:ext cx="1387510" cy="1342955"/>
      </dsp:txXfrm>
    </dsp:sp>
    <dsp:sp modelId="{872B09C0-38CB-42F2-B484-63CC0B206801}">
      <dsp:nvSpPr>
        <dsp:cNvPr id="0" name=""/>
        <dsp:cNvSpPr/>
      </dsp:nvSpPr>
      <dsp:spPr>
        <a:xfrm>
          <a:off x="5737424" y="2320474"/>
          <a:ext cx="201614" cy="2358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zh-CN" altLang="en-US" sz="1000" kern="1200"/>
        </a:p>
      </dsp:txBody>
      <dsp:txXfrm>
        <a:off x="5737424" y="2367644"/>
        <a:ext cx="141130" cy="141510"/>
      </dsp:txXfrm>
    </dsp:sp>
    <dsp:sp modelId="{62B4F209-73DF-4A39-AF1B-A607716F3A7B}">
      <dsp:nvSpPr>
        <dsp:cNvPr id="0" name=""/>
        <dsp:cNvSpPr/>
      </dsp:nvSpPr>
      <dsp:spPr>
        <a:xfrm>
          <a:off x="6022727" y="1725141"/>
          <a:ext cx="951011" cy="1426517"/>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b="1" kern="1200"/>
            <a:t>法院</a:t>
          </a:r>
          <a:r>
            <a:rPr lang="zh-CN" altLang="en-US" sz="1400" b="1" kern="1200">
              <a:latin typeface="Calibri" panose="020F0502020204030204"/>
            </a:rPr>
            <a:t>/仲裁庭</a:t>
          </a:r>
          <a:r>
            <a:rPr lang="zh-CN" altLang="en-US" sz="1400" b="1" kern="1200"/>
            <a:t>命令在正常相互披露程序前的披露</a:t>
          </a:r>
          <a:endParaRPr lang="en-US" altLang="zh-CN" sz="1400" b="1" kern="1200"/>
        </a:p>
      </dsp:txBody>
      <dsp:txXfrm>
        <a:off x="6050581" y="1752995"/>
        <a:ext cx="895303" cy="1370809"/>
      </dsp:txXfrm>
    </dsp:sp>
    <dsp:sp modelId="{27EF6539-F32D-4ED0-9CCB-6E13BCE70027}">
      <dsp:nvSpPr>
        <dsp:cNvPr id="0" name=""/>
        <dsp:cNvSpPr/>
      </dsp:nvSpPr>
      <dsp:spPr>
        <a:xfrm>
          <a:off x="7068840" y="2320474"/>
          <a:ext cx="201614" cy="2358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zh-CN" altLang="en-US" sz="1000" kern="1200"/>
        </a:p>
      </dsp:txBody>
      <dsp:txXfrm>
        <a:off x="7068840" y="2367644"/>
        <a:ext cx="141130" cy="141510"/>
      </dsp:txXfrm>
    </dsp:sp>
    <dsp:sp modelId="{B5B2023E-B9F9-47FB-871A-4EE609D912BA}">
      <dsp:nvSpPr>
        <dsp:cNvPr id="0" name=""/>
        <dsp:cNvSpPr/>
      </dsp:nvSpPr>
      <dsp:spPr>
        <a:xfrm>
          <a:off x="7354144" y="1725141"/>
          <a:ext cx="951011" cy="1426517"/>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b="1" kern="1200"/>
            <a:t>正常相互披露</a:t>
          </a:r>
          <a:endParaRPr lang="en-US" altLang="zh-CN" sz="1400" b="1" kern="1200"/>
        </a:p>
      </dsp:txBody>
      <dsp:txXfrm>
        <a:off x="7381998" y="1752995"/>
        <a:ext cx="895303" cy="1370809"/>
      </dsp:txXfrm>
    </dsp:sp>
    <dsp:sp modelId="{C893B608-A8F8-406D-90BC-92AFE0273F17}">
      <dsp:nvSpPr>
        <dsp:cNvPr id="0" name=""/>
        <dsp:cNvSpPr/>
      </dsp:nvSpPr>
      <dsp:spPr>
        <a:xfrm>
          <a:off x="8400257" y="2320474"/>
          <a:ext cx="201614" cy="2358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zh-CN" altLang="en-US" sz="1000" kern="1200"/>
        </a:p>
      </dsp:txBody>
      <dsp:txXfrm>
        <a:off x="8400257" y="2367644"/>
        <a:ext cx="141130" cy="141510"/>
      </dsp:txXfrm>
    </dsp:sp>
    <dsp:sp modelId="{5D5E7E4A-B25E-41D1-A949-047C1B1B1ED7}">
      <dsp:nvSpPr>
        <dsp:cNvPr id="0" name=""/>
        <dsp:cNvSpPr/>
      </dsp:nvSpPr>
      <dsp:spPr>
        <a:xfrm>
          <a:off x="8685560" y="1725141"/>
          <a:ext cx="951011" cy="1426517"/>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b="1" kern="1200"/>
            <a:t>审理</a:t>
          </a:r>
        </a:p>
      </dsp:txBody>
      <dsp:txXfrm>
        <a:off x="8713414" y="1752995"/>
        <a:ext cx="895303" cy="1370809"/>
      </dsp:txXfrm>
    </dsp:sp>
    <dsp:sp modelId="{7B5AEB7C-DD22-4243-BD80-D20DB51870FE}">
      <dsp:nvSpPr>
        <dsp:cNvPr id="0" name=""/>
        <dsp:cNvSpPr/>
      </dsp:nvSpPr>
      <dsp:spPr>
        <a:xfrm>
          <a:off x="9731673" y="2320474"/>
          <a:ext cx="201614" cy="2358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zh-CN" altLang="en-US" sz="1000" kern="1200"/>
        </a:p>
      </dsp:txBody>
      <dsp:txXfrm>
        <a:off x="9731673" y="2367644"/>
        <a:ext cx="141130" cy="141510"/>
      </dsp:txXfrm>
    </dsp:sp>
    <dsp:sp modelId="{FA8F371B-0046-4DF0-9EA7-E52F2EA0C875}">
      <dsp:nvSpPr>
        <dsp:cNvPr id="0" name=""/>
        <dsp:cNvSpPr/>
      </dsp:nvSpPr>
      <dsp:spPr>
        <a:xfrm>
          <a:off x="10016977" y="1725141"/>
          <a:ext cx="951011" cy="1426517"/>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zh-CN" altLang="en-US" sz="1400" b="1" kern="1200"/>
            <a:t>判决</a:t>
          </a:r>
          <a:r>
            <a:rPr lang="en-US" altLang="zh-CN" sz="1400" b="1" kern="1200"/>
            <a:t>/</a:t>
          </a:r>
          <a:r>
            <a:rPr lang="zh-CN" altLang="en-US" sz="1400" b="1" kern="1200"/>
            <a:t>裁决</a:t>
          </a:r>
        </a:p>
      </dsp:txBody>
      <dsp:txXfrm>
        <a:off x="10044831" y="1752995"/>
        <a:ext cx="895303" cy="13708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30B1B1-45BC-4B08-9C8F-CA8CD8754E3A}">
      <dsp:nvSpPr>
        <dsp:cNvPr id="0" name=""/>
        <dsp:cNvSpPr/>
      </dsp:nvSpPr>
      <dsp:spPr>
        <a:xfrm>
          <a:off x="0" y="0"/>
          <a:ext cx="2108299" cy="1465118"/>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zh-CN" altLang="en-US" sz="1700" kern="1200"/>
            <a:t>索赔请求（</a:t>
          </a:r>
          <a:r>
            <a:rPr lang="en-US" altLang="zh-CN" sz="1700" kern="1200"/>
            <a:t>statement of claim</a:t>
          </a:r>
          <a:r>
            <a:rPr lang="zh-CN" altLang="en-US" sz="1700" kern="1200"/>
            <a:t>）</a:t>
          </a:r>
        </a:p>
      </dsp:txBody>
      <dsp:txXfrm>
        <a:off x="42912" y="42912"/>
        <a:ext cx="2022475" cy="1379294"/>
      </dsp:txXfrm>
    </dsp:sp>
    <dsp:sp modelId="{D227FCD5-066D-4105-B621-212FA2EAA30D}">
      <dsp:nvSpPr>
        <dsp:cNvPr id="0" name=""/>
        <dsp:cNvSpPr/>
      </dsp:nvSpPr>
      <dsp:spPr>
        <a:xfrm>
          <a:off x="2320334" y="471129"/>
          <a:ext cx="449515" cy="522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2320334" y="575701"/>
        <a:ext cx="314661" cy="313714"/>
      </dsp:txXfrm>
    </dsp:sp>
    <dsp:sp modelId="{E2C7701C-B35D-4A3D-BE55-0437A5FAA242}">
      <dsp:nvSpPr>
        <dsp:cNvPr id="0" name=""/>
        <dsp:cNvSpPr/>
      </dsp:nvSpPr>
      <dsp:spPr>
        <a:xfrm>
          <a:off x="2956440" y="0"/>
          <a:ext cx="2108299" cy="1465118"/>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zh-CN" altLang="en-US" sz="1700" kern="1200"/>
            <a:t>抗辩书与反请求（</a:t>
          </a:r>
          <a:r>
            <a:rPr lang="en-US" altLang="zh-CN" sz="1700" kern="1200"/>
            <a:t>statement of </a:t>
          </a:r>
          <a:r>
            <a:rPr lang="en-US" altLang="zh-CN" sz="1700" kern="1200" err="1"/>
            <a:t>defence</a:t>
          </a:r>
          <a:r>
            <a:rPr lang="en-US" altLang="zh-CN" sz="1700" kern="1200"/>
            <a:t> and counterclaim</a:t>
          </a:r>
          <a:r>
            <a:rPr lang="zh-CN" altLang="en-US" sz="1700" kern="1200"/>
            <a:t>）</a:t>
          </a:r>
        </a:p>
      </dsp:txBody>
      <dsp:txXfrm>
        <a:off x="2999352" y="42912"/>
        <a:ext cx="2022475" cy="1379294"/>
      </dsp:txXfrm>
    </dsp:sp>
    <dsp:sp modelId="{1A5FC483-1830-44BE-9316-06DAA63863FE}">
      <dsp:nvSpPr>
        <dsp:cNvPr id="0" name=""/>
        <dsp:cNvSpPr/>
      </dsp:nvSpPr>
      <dsp:spPr>
        <a:xfrm>
          <a:off x="5275570" y="471129"/>
          <a:ext cx="446959" cy="522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5275570" y="575701"/>
        <a:ext cx="312871" cy="313714"/>
      </dsp:txXfrm>
    </dsp:sp>
    <dsp:sp modelId="{3BEA76B5-CB29-49AA-91A9-764621F7D3F7}">
      <dsp:nvSpPr>
        <dsp:cNvPr id="0" name=""/>
        <dsp:cNvSpPr/>
      </dsp:nvSpPr>
      <dsp:spPr>
        <a:xfrm>
          <a:off x="5908059" y="0"/>
          <a:ext cx="2108299" cy="1465118"/>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zh-CN" altLang="en-US" sz="1700" kern="1200"/>
            <a:t>对抗辩的答辩书与对反请求的抗辩书（</a:t>
          </a:r>
          <a:r>
            <a:rPr lang="en-US" altLang="zh-CN" sz="1700" kern="1200"/>
            <a:t>statement of reply and </a:t>
          </a:r>
          <a:r>
            <a:rPr lang="en-US" altLang="zh-CN" sz="1700" kern="1200" err="1"/>
            <a:t>defence</a:t>
          </a:r>
          <a:r>
            <a:rPr lang="en-US" altLang="zh-CN" sz="1700" kern="1200"/>
            <a:t> to counterclaim</a:t>
          </a:r>
          <a:r>
            <a:rPr lang="zh-CN" altLang="en-US" sz="1700" kern="1200"/>
            <a:t>）</a:t>
          </a:r>
        </a:p>
      </dsp:txBody>
      <dsp:txXfrm>
        <a:off x="5950971" y="42912"/>
        <a:ext cx="2022475" cy="1379294"/>
      </dsp:txXfrm>
    </dsp:sp>
    <dsp:sp modelId="{D404FC94-B374-4FC7-8073-E906E7468B94}">
      <dsp:nvSpPr>
        <dsp:cNvPr id="0" name=""/>
        <dsp:cNvSpPr/>
      </dsp:nvSpPr>
      <dsp:spPr>
        <a:xfrm>
          <a:off x="8227188" y="471129"/>
          <a:ext cx="446959" cy="522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8227188" y="575701"/>
        <a:ext cx="312871" cy="313714"/>
      </dsp:txXfrm>
    </dsp:sp>
    <dsp:sp modelId="{E6DA6AEF-B322-479C-925A-EDC36CBCDD64}">
      <dsp:nvSpPr>
        <dsp:cNvPr id="0" name=""/>
        <dsp:cNvSpPr/>
      </dsp:nvSpPr>
      <dsp:spPr>
        <a:xfrm>
          <a:off x="8859678" y="0"/>
          <a:ext cx="2108299" cy="1465118"/>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zh-CN" altLang="en-US" sz="1700" kern="1200"/>
            <a:t>对反请求的抗辩的答辩书（</a:t>
          </a:r>
          <a:r>
            <a:rPr lang="en-US" altLang="zh-CN" sz="1700" kern="1200"/>
            <a:t>statement of reply to </a:t>
          </a:r>
          <a:r>
            <a:rPr lang="en-US" altLang="zh-CN" sz="1700" kern="1200" err="1"/>
            <a:t>defence</a:t>
          </a:r>
          <a:r>
            <a:rPr lang="en-US" altLang="zh-CN" sz="1700" kern="1200"/>
            <a:t> to counterclaim</a:t>
          </a:r>
          <a:r>
            <a:rPr lang="zh-CN" altLang="en-US" sz="1700" kern="1200"/>
            <a:t>）</a:t>
          </a:r>
        </a:p>
      </dsp:txBody>
      <dsp:txXfrm>
        <a:off x="8902590" y="42912"/>
        <a:ext cx="2022475" cy="137929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18997E3F-1583-4767-90FE-158705E48D9F}" type="datetimeFigureOut">
              <a:rPr lang="zh-CN" altLang="en-US" smtClean="0"/>
              <a:t>2022/9/8</a:t>
            </a:fld>
            <a:endParaRPr lang="zh-CN" altLang="en-US"/>
          </a:p>
        </p:txBody>
      </p:sp>
      <p:sp>
        <p:nvSpPr>
          <p:cNvPr id="4" name="幻灯片图像占位符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B709CA9F-D168-4FF3-B917-70311FA76BE5}" type="slidenum">
              <a:rPr lang="zh-CN" altLang="en-US" smtClean="0"/>
              <a:t>‹#›</a:t>
            </a:fld>
            <a:endParaRPr lang="zh-CN" altLang="en-US"/>
          </a:p>
        </p:txBody>
      </p:sp>
    </p:spTree>
    <p:extLst>
      <p:ext uri="{BB962C8B-B14F-4D97-AF65-F5344CB8AC3E}">
        <p14:creationId xmlns:p14="http://schemas.microsoft.com/office/powerpoint/2010/main" val="2734098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054225" y="560388"/>
            <a:ext cx="4967288" cy="2794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4118753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054225" y="560388"/>
            <a:ext cx="4967288" cy="2794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826641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054225" y="560388"/>
            <a:ext cx="4967288" cy="2794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537109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912732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054225" y="560388"/>
            <a:ext cx="4967288" cy="2794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638826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883287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054225" y="560388"/>
            <a:ext cx="4967288" cy="2794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514066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zh-CN" altLang="en-US"/>
              <a:t>单击此处编辑母版标题样式</a:t>
            </a:r>
            <a:endParaRPr lang="en-US"/>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a:p>
        </p:txBody>
      </p:sp>
      <p:sp>
        <p:nvSpPr>
          <p:cNvPr id="4" name="Date Placeholder 3"/>
          <p:cNvSpPr>
            <a:spLocks noGrp="1"/>
          </p:cNvSpPr>
          <p:nvPr>
            <p:ph type="dt" sz="half" idx="10"/>
          </p:nvPr>
        </p:nvSpPr>
        <p:spPr/>
        <p:txBody>
          <a:bodyPr/>
          <a:lstStyle/>
          <a:p>
            <a:fld id="{347A3EA2-6F33-4E74-B435-4D467D7A9E61}" type="datetimeFigureOut">
              <a:rPr lang="zh-CN" altLang="en-US" smtClean="0"/>
              <a:t>2022/9/8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0D6C2A0-4862-4EC1-B38F-818F70858911}" type="slidenum">
              <a:rPr lang="zh-CN" altLang="en-US" smtClean="0"/>
              <a:t>‹#›</a:t>
            </a:fld>
            <a:endParaRPr lang="zh-CN" alt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997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347A3EA2-6F33-4E74-B435-4D467D7A9E61}" type="datetimeFigureOut">
              <a:rPr lang="zh-CN" altLang="en-US" smtClean="0"/>
              <a:t>2022/9/8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0D6C2A0-4862-4EC1-B38F-818F70858911}" type="slidenum">
              <a:rPr lang="zh-CN" altLang="en-US" smtClean="0"/>
              <a:t>‹#›</a:t>
            </a:fld>
            <a:endParaRPr lang="zh-CN" altLang="en-US"/>
          </a:p>
        </p:txBody>
      </p:sp>
    </p:spTree>
    <p:extLst>
      <p:ext uri="{BB962C8B-B14F-4D97-AF65-F5344CB8AC3E}">
        <p14:creationId xmlns:p14="http://schemas.microsoft.com/office/powerpoint/2010/main" val="2495223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347A3EA2-6F33-4E74-B435-4D467D7A9E61}" type="datetimeFigureOut">
              <a:rPr lang="zh-CN" altLang="en-US" smtClean="0"/>
              <a:t>2022/9/8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0D6C2A0-4862-4EC1-B38F-818F70858911}" type="slidenum">
              <a:rPr lang="zh-CN" altLang="en-US" smtClean="0"/>
              <a:t>‹#›</a:t>
            </a:fld>
            <a:endParaRPr lang="zh-CN" altLang="en-US"/>
          </a:p>
        </p:txBody>
      </p:sp>
    </p:spTree>
    <p:extLst>
      <p:ext uri="{BB962C8B-B14F-4D97-AF65-F5344CB8AC3E}">
        <p14:creationId xmlns:p14="http://schemas.microsoft.com/office/powerpoint/2010/main" val="59373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347A3EA2-6F33-4E74-B435-4D467D7A9E61}" type="datetimeFigureOut">
              <a:rPr lang="zh-CN" altLang="en-US" smtClean="0"/>
              <a:t>2022/9/8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0D6C2A0-4862-4EC1-B38F-818F70858911}" type="slidenum">
              <a:rPr lang="zh-CN" altLang="en-US" smtClean="0"/>
              <a:t>‹#›</a:t>
            </a:fld>
            <a:endParaRPr lang="zh-CN" altLang="en-US"/>
          </a:p>
        </p:txBody>
      </p:sp>
    </p:spTree>
    <p:extLst>
      <p:ext uri="{BB962C8B-B14F-4D97-AF65-F5344CB8AC3E}">
        <p14:creationId xmlns:p14="http://schemas.microsoft.com/office/powerpoint/2010/main" val="3247520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zh-CN" altLang="en-US"/>
              <a:t>单击此处编辑母版标题样式</a:t>
            </a:r>
            <a:endParaRPr lang="en-US"/>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47A3EA2-6F33-4E74-B435-4D467D7A9E61}" type="datetimeFigureOut">
              <a:rPr lang="zh-CN" altLang="en-US" smtClean="0"/>
              <a:t>2022/9/8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0D6C2A0-4862-4EC1-B38F-818F70858911}" type="slidenum">
              <a:rPr lang="zh-CN" altLang="en-US" smtClean="0"/>
              <a:t>‹#›</a:t>
            </a:fld>
            <a:endParaRPr lang="zh-CN" alt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39196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5" name="Date Placeholder 4"/>
          <p:cNvSpPr>
            <a:spLocks noGrp="1"/>
          </p:cNvSpPr>
          <p:nvPr>
            <p:ph type="dt" sz="half" idx="10"/>
          </p:nvPr>
        </p:nvSpPr>
        <p:spPr/>
        <p:txBody>
          <a:bodyPr/>
          <a:lstStyle/>
          <a:p>
            <a:fld id="{347A3EA2-6F33-4E74-B435-4D467D7A9E61}" type="datetimeFigureOut">
              <a:rPr lang="zh-CN" altLang="en-US" smtClean="0"/>
              <a:t>2022/9/8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0D6C2A0-4862-4EC1-B38F-818F70858911}" type="slidenum">
              <a:rPr lang="zh-CN" altLang="en-US" smtClean="0"/>
              <a:t>‹#›</a:t>
            </a:fld>
            <a:endParaRPr lang="zh-CN" altLang="en-US"/>
          </a:p>
        </p:txBody>
      </p:sp>
    </p:spTree>
    <p:extLst>
      <p:ext uri="{BB962C8B-B14F-4D97-AF65-F5344CB8AC3E}">
        <p14:creationId xmlns:p14="http://schemas.microsoft.com/office/powerpoint/2010/main" val="2381181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6"/>
          <p:cNvSpPr>
            <a:spLocks noGrp="1"/>
          </p:cNvSpPr>
          <p:nvPr>
            <p:ph type="dt" sz="half" idx="10"/>
          </p:nvPr>
        </p:nvSpPr>
        <p:spPr/>
        <p:txBody>
          <a:bodyPr/>
          <a:lstStyle/>
          <a:p>
            <a:fld id="{347A3EA2-6F33-4E74-B435-4D467D7A9E61}" type="datetimeFigureOut">
              <a:rPr lang="zh-CN" altLang="en-US" smtClean="0"/>
              <a:t>2022/9/8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0D6C2A0-4862-4EC1-B38F-818F70858911}" type="slidenum">
              <a:rPr lang="zh-CN" altLang="en-US" smtClean="0"/>
              <a:t>‹#›</a:t>
            </a:fld>
            <a:endParaRPr lang="zh-CN" alt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5861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347A3EA2-6F33-4E74-B435-4D467D7A9E61}" type="datetimeFigureOut">
              <a:rPr lang="zh-CN" altLang="en-US" smtClean="0"/>
              <a:t>2022/9/8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0D6C2A0-4862-4EC1-B38F-818F70858911}" type="slidenum">
              <a:rPr lang="zh-CN" altLang="en-US" smtClean="0"/>
              <a:t>‹#›</a:t>
            </a:fld>
            <a:endParaRPr lang="zh-CN" altLang="en-US"/>
          </a:p>
        </p:txBody>
      </p:sp>
    </p:spTree>
    <p:extLst>
      <p:ext uri="{BB962C8B-B14F-4D97-AF65-F5344CB8AC3E}">
        <p14:creationId xmlns:p14="http://schemas.microsoft.com/office/powerpoint/2010/main" val="3195347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A3EA2-6F33-4E74-B435-4D467D7A9E61}" type="datetimeFigureOut">
              <a:rPr lang="zh-CN" altLang="en-US" smtClean="0"/>
              <a:t>2022/9/8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0D6C2A0-4862-4EC1-B38F-818F70858911}" type="slidenum">
              <a:rPr lang="zh-CN" altLang="en-US" smtClean="0"/>
              <a:t>‹#›</a:t>
            </a:fld>
            <a:endParaRPr lang="zh-CN" altLang="en-US"/>
          </a:p>
        </p:txBody>
      </p:sp>
    </p:spTree>
    <p:extLst>
      <p:ext uri="{BB962C8B-B14F-4D97-AF65-F5344CB8AC3E}">
        <p14:creationId xmlns:p14="http://schemas.microsoft.com/office/powerpoint/2010/main" val="293004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zh-CN" altLang="en-US"/>
              <a:t>单击此处编辑母版标题样式</a:t>
            </a:r>
            <a:endParaRPr lang="en-US"/>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47A3EA2-6F33-4E74-B435-4D467D7A9E61}" type="datetimeFigureOut">
              <a:rPr lang="zh-CN" altLang="en-US" smtClean="0"/>
              <a:t>2022/9/8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0D6C2A0-4862-4EC1-B38F-818F70858911}" type="slidenum">
              <a:rPr lang="zh-CN" altLang="en-US" smtClean="0"/>
              <a:t>‹#›</a:t>
            </a:fld>
            <a:endParaRPr lang="zh-CN" alt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37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zh-CN" altLang="en-US"/>
              <a:t>单击此处编辑母版标题样式</a:t>
            </a:r>
            <a:endParaRPr lang="en-US"/>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47A3EA2-6F33-4E74-B435-4D467D7A9E61}" type="datetimeFigureOut">
              <a:rPr lang="zh-CN" altLang="en-US" smtClean="0"/>
              <a:t>2022/9/8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0D6C2A0-4862-4EC1-B38F-818F70858911}" type="slidenum">
              <a:rPr lang="zh-CN" altLang="en-US" smtClean="0"/>
              <a:t>‹#›</a:t>
            </a:fld>
            <a:endParaRPr lang="zh-CN" altLang="en-US"/>
          </a:p>
        </p:txBody>
      </p:sp>
    </p:spTree>
    <p:extLst>
      <p:ext uri="{BB962C8B-B14F-4D97-AF65-F5344CB8AC3E}">
        <p14:creationId xmlns:p14="http://schemas.microsoft.com/office/powerpoint/2010/main" val="3224254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347A3EA2-6F33-4E74-B435-4D467D7A9E61}" type="datetimeFigureOut">
              <a:rPr lang="zh-CN" altLang="en-US" smtClean="0"/>
              <a:t>2022/9/8</a:t>
            </a:fld>
            <a:endParaRPr lang="zh-CN" alt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zh-CN" alt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90D6C2A0-4862-4EC1-B38F-818F70858911}" type="slidenum">
              <a:rPr lang="zh-CN" altLang="en-US" smtClean="0"/>
              <a:t>‹#›</a:t>
            </a:fld>
            <a:endParaRPr lang="zh-CN" altLang="en-US"/>
          </a:p>
        </p:txBody>
      </p:sp>
    </p:spTree>
    <p:extLst>
      <p:ext uri="{BB962C8B-B14F-4D97-AF65-F5344CB8AC3E}">
        <p14:creationId xmlns:p14="http://schemas.microsoft.com/office/powerpoint/2010/main" val="3515960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iccwbo.org/publication/icc-arbitration-commission-report-on-managing-e-document-production/" TargetMode="External"/><Relationship Id="rId2" Type="http://schemas.openxmlformats.org/officeDocument/2006/relationships/hyperlink" Target="https://www.ciarb.org/media/1272/e-iscolusureinarbitration.pdf"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arbitration-icca.org/icca-reports-no-6-icca-nyc-bar-cpr-protocol-cybersecurity-international-arbitr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1A42CD-2A10-3579-16B4-2F4A48C38340}"/>
              </a:ext>
            </a:extLst>
          </p:cNvPr>
          <p:cNvSpPr>
            <a:spLocks noGrp="1"/>
          </p:cNvSpPr>
          <p:nvPr>
            <p:ph type="ctrTitle"/>
          </p:nvPr>
        </p:nvSpPr>
        <p:spPr/>
        <p:txBody>
          <a:bodyPr/>
          <a:lstStyle/>
          <a:p>
            <a:r>
              <a:rPr lang="zh-CN" altLang="en-US" b="1"/>
              <a:t>证据法第二讲 </a:t>
            </a:r>
            <a:r>
              <a:rPr lang="en-US" altLang="zh-CN" b="1"/>
              <a:t>	</a:t>
            </a:r>
            <a:br>
              <a:rPr lang="en-US" altLang="zh-CN" b="1"/>
            </a:br>
            <a:r>
              <a:rPr lang="zh-CN" altLang="en-US" b="1"/>
              <a:t>诉讼</a:t>
            </a:r>
            <a:r>
              <a:rPr lang="en-US" altLang="zh-CN" b="1"/>
              <a:t>/</a:t>
            </a:r>
            <a:r>
              <a:rPr lang="zh-CN" altLang="en-US" b="1"/>
              <a:t>仲裁程序中的披露</a:t>
            </a:r>
          </a:p>
        </p:txBody>
      </p:sp>
      <p:sp>
        <p:nvSpPr>
          <p:cNvPr id="3" name="副标题 2">
            <a:extLst>
              <a:ext uri="{FF2B5EF4-FFF2-40B4-BE49-F238E27FC236}">
                <a16:creationId xmlns:a16="http://schemas.microsoft.com/office/drawing/2014/main" id="{BB56A2E6-47B0-267C-49C3-60D8F65D7D51}"/>
              </a:ext>
            </a:extLst>
          </p:cNvPr>
          <p:cNvSpPr>
            <a:spLocks noGrp="1"/>
          </p:cNvSpPr>
          <p:nvPr>
            <p:ph type="subTitle" idx="1"/>
          </p:nvPr>
        </p:nvSpPr>
        <p:spPr>
          <a:xfrm>
            <a:off x="914400" y="3505200"/>
            <a:ext cx="10464800" cy="1752600"/>
          </a:xfrm>
        </p:spPr>
        <p:txBody>
          <a:bodyPr vert="horz" lIns="91440" tIns="45720" rIns="91440" bIns="45720" rtlCol="0" anchor="t">
            <a:normAutofit/>
          </a:bodyPr>
          <a:lstStyle/>
          <a:p>
            <a:pPr algn="r"/>
            <a:endParaRPr lang="en-US" altLang="zh-CN"/>
          </a:p>
          <a:p>
            <a:pPr algn="r"/>
            <a:r>
              <a:rPr lang="zh-CN" altLang="en-US"/>
              <a:t>杨良宜</a:t>
            </a:r>
            <a:endParaRPr lang="en-US" altLang="zh-CN"/>
          </a:p>
          <a:p>
            <a:pPr algn="r"/>
            <a:r>
              <a:rPr lang="zh-CN" altLang="en-US">
                <a:ea typeface="宋体"/>
                <a:cs typeface="Calibri"/>
              </a:rPr>
              <a:t>9月28日</a:t>
            </a:r>
          </a:p>
          <a:p>
            <a:pPr algn="r"/>
            <a:endParaRPr lang="zh-CN" altLang="en-US">
              <a:ea typeface="宋体" panose="02010600030101010101" pitchFamily="2" charset="-122"/>
              <a:cs typeface="Calibri" panose="020F0502020204030204"/>
            </a:endParaRPr>
          </a:p>
        </p:txBody>
      </p:sp>
    </p:spTree>
    <p:extLst>
      <p:ext uri="{BB962C8B-B14F-4D97-AF65-F5344CB8AC3E}">
        <p14:creationId xmlns:p14="http://schemas.microsoft.com/office/powerpoint/2010/main" val="205578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 name="标题 1"/>
          <p:cNvSpPr txBox="1">
            <a:spLocks noGrp="1"/>
          </p:cNvSpPr>
          <p:nvPr>
            <p:ph type="title"/>
          </p:nvPr>
        </p:nvSpPr>
        <p:spPr>
          <a:xfrm>
            <a:off x="501641" y="394635"/>
            <a:ext cx="8437813" cy="1143001"/>
          </a:xfrm>
          <a:prstGeom prst="rect">
            <a:avLst/>
          </a:prstGeom>
        </p:spPr>
        <p:txBody>
          <a:bodyPr/>
          <a:lstStyle>
            <a:lvl1pPr algn="l">
              <a:defRPr sz="360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r>
              <a:rPr err="1">
                <a:sym typeface="Helvetica Neue"/>
              </a:rPr>
              <a:t>简易判决</a:t>
            </a:r>
            <a:r>
              <a:rPr lang="zh-CN" altLang="en-US">
                <a:sym typeface="Helvetica Neue"/>
              </a:rPr>
              <a:t>的常见例子</a:t>
            </a:r>
          </a:p>
        </p:txBody>
      </p:sp>
      <p:sp>
        <p:nvSpPr>
          <p:cNvPr id="532" name="内容占位符 2"/>
          <p:cNvSpPr txBox="1">
            <a:spLocks noGrp="1"/>
          </p:cNvSpPr>
          <p:nvPr>
            <p:ph type="body" idx="1"/>
          </p:nvPr>
        </p:nvSpPr>
        <p:spPr>
          <a:xfrm>
            <a:off x="501641" y="1537635"/>
            <a:ext cx="10971530" cy="4925729"/>
          </a:xfrm>
          <a:prstGeom prst="rect">
            <a:avLst/>
          </a:prstGeom>
        </p:spPr>
        <p:txBody>
          <a:bodyPr>
            <a:normAutofit/>
          </a:bodyPr>
          <a:lstStyle/>
          <a:p>
            <a:pPr defTabSz="457200">
              <a:spcBef>
                <a:spcPts val="0"/>
              </a:spcBef>
              <a:buSzTx/>
              <a:defRPr sz="2000">
                <a:latin typeface="Helvetica Neue"/>
                <a:ea typeface="Helvetica Neue"/>
                <a:cs typeface="Helvetica Neue"/>
                <a:sym typeface="Helvetica Neue"/>
              </a:defRPr>
            </a:pPr>
            <a:r>
              <a:rPr lang="zh-CN" altLang="en-US" b="1">
                <a:solidFill>
                  <a:srgbClr val="000000"/>
                </a:solidFill>
                <a:ea typeface="宋体" panose="02010600030101010101" pitchFamily="2" charset="-122"/>
                <a:sym typeface="+mn-ea"/>
              </a:rPr>
              <a:t>商标的执行</a:t>
            </a:r>
          </a:p>
          <a:p>
            <a:pPr lvl="1" defTabSz="457200">
              <a:spcBef>
                <a:spcPts val="0"/>
              </a:spcBef>
              <a:buSzTx/>
              <a:defRPr sz="2000">
                <a:latin typeface="Helvetica Neue"/>
                <a:ea typeface="Helvetica Neue"/>
                <a:cs typeface="Helvetica Neue"/>
                <a:sym typeface="Helvetica Neue"/>
              </a:defRPr>
            </a:pPr>
            <a:r>
              <a:rPr lang="zh-CN" altLang="en-US">
                <a:solidFill>
                  <a:srgbClr val="000000"/>
                </a:solidFill>
                <a:ea typeface="宋体" panose="02010600030101010101" pitchFamily="2" charset="-122"/>
                <a:sym typeface="+mn-ea"/>
              </a:rPr>
              <a:t>由于法律严格保护商标，被告不能以对侵犯商标的行为并不知情作为抗辩，所以这种案件一般都是清楚明了，被告通常不会有成功抗辩这个索赔与救济的真正机会。</a:t>
            </a:r>
          </a:p>
          <a:p>
            <a:pPr defTabSz="457200">
              <a:spcBef>
                <a:spcPts val="0"/>
              </a:spcBef>
              <a:buSzTx/>
              <a:defRPr sz="2000">
                <a:latin typeface="Helvetica Neue"/>
                <a:ea typeface="Helvetica Neue"/>
                <a:cs typeface="Helvetica Neue"/>
                <a:sym typeface="Helvetica Neue"/>
              </a:defRPr>
            </a:pPr>
            <a:endParaRPr lang="zh-CN" altLang="en-US">
              <a:solidFill>
                <a:srgbClr val="000000"/>
              </a:solidFill>
              <a:ea typeface="宋体" panose="02010600030101010101" pitchFamily="2" charset="-122"/>
              <a:sym typeface="+mn-ea"/>
            </a:endParaRPr>
          </a:p>
          <a:p>
            <a:pPr defTabSz="457200">
              <a:spcBef>
                <a:spcPts val="0"/>
              </a:spcBef>
              <a:buSzTx/>
              <a:defRPr sz="2000">
                <a:latin typeface="Helvetica Neue"/>
                <a:ea typeface="Helvetica Neue"/>
                <a:cs typeface="Helvetica Neue"/>
                <a:sym typeface="Helvetica Neue"/>
              </a:defRPr>
            </a:pPr>
            <a:r>
              <a:rPr lang="zh-CN" altLang="en-US" b="1">
                <a:solidFill>
                  <a:srgbClr val="000000"/>
                </a:solidFill>
                <a:ea typeface="宋体" panose="02010600030101010101" pitchFamily="2" charset="-122"/>
                <a:sym typeface="+mn-ea"/>
              </a:rPr>
              <a:t>银行和金融</a:t>
            </a:r>
          </a:p>
          <a:p>
            <a:pPr lvl="1" defTabSz="457200">
              <a:spcBef>
                <a:spcPts val="0"/>
              </a:spcBef>
              <a:buSzTx/>
              <a:defRPr sz="2000">
                <a:latin typeface="Helvetica Neue"/>
                <a:ea typeface="Helvetica Neue"/>
                <a:cs typeface="Helvetica Neue"/>
                <a:sym typeface="Helvetica Neue"/>
              </a:defRPr>
            </a:pPr>
            <a:r>
              <a:rPr lang="zh-CN" altLang="en-US">
                <a:solidFill>
                  <a:srgbClr val="000000"/>
                </a:solidFill>
                <a:latin typeface="+mj-lt"/>
                <a:ea typeface="宋体" panose="02010600030101010101" pitchFamily="2" charset="-122"/>
                <a:sym typeface="+mn-ea"/>
              </a:rPr>
              <a:t>银行常用的合同，如常见的银行贷款协议（</a:t>
            </a:r>
            <a:r>
              <a:rPr lang="en-US" altLang="zh-CN">
                <a:solidFill>
                  <a:srgbClr val="000000"/>
                </a:solidFill>
                <a:latin typeface="+mj-lt"/>
                <a:ea typeface="宋体" panose="02010600030101010101" pitchFamily="2" charset="-122"/>
                <a:sym typeface="+mn-ea"/>
              </a:rPr>
              <a:t>loan agreement</a:t>
            </a:r>
            <a:r>
              <a:rPr lang="zh-CN" altLang="en-US">
                <a:solidFill>
                  <a:srgbClr val="000000"/>
                </a:solidFill>
                <a:latin typeface="+mj-lt"/>
                <a:ea typeface="宋体" panose="02010600030101010101" pitchFamily="2" charset="-122"/>
                <a:sym typeface="+mn-ea"/>
              </a:rPr>
              <a:t>），在拟定时都会非常清楚明确地全面保护银行的利益。一旦发生事故，由于贷款协议中已经有明确针对，所以贷款人无法争议，属于明确无误的简单案件（</a:t>
            </a:r>
            <a:r>
              <a:rPr lang="en-US" altLang="zh-CN">
                <a:solidFill>
                  <a:srgbClr val="000000"/>
                </a:solidFill>
                <a:latin typeface="+mj-lt"/>
                <a:ea typeface="宋体" panose="02010600030101010101" pitchFamily="2" charset="-122"/>
                <a:sym typeface="+mn-ea"/>
              </a:rPr>
              <a:t>open and shut case</a:t>
            </a:r>
            <a:r>
              <a:rPr lang="zh-CN" altLang="en-US">
                <a:solidFill>
                  <a:srgbClr val="000000"/>
                </a:solidFill>
                <a:latin typeface="+mj-lt"/>
                <a:ea typeface="宋体" panose="02010600030101010101" pitchFamily="2" charset="-122"/>
                <a:sym typeface="+mn-ea"/>
              </a:rPr>
              <a:t>），完全适合申请简易判决。</a:t>
            </a:r>
          </a:p>
          <a:p>
            <a:pPr lvl="1" defTabSz="457200">
              <a:spcBef>
                <a:spcPts val="0"/>
              </a:spcBef>
              <a:buSzTx/>
              <a:defRPr sz="2000">
                <a:latin typeface="Helvetica Neue"/>
                <a:ea typeface="Helvetica Neue"/>
                <a:cs typeface="Helvetica Neue"/>
                <a:sym typeface="Helvetica Neue"/>
              </a:defRPr>
            </a:pPr>
            <a:r>
              <a:rPr lang="zh-CN" altLang="en-US">
                <a:solidFill>
                  <a:srgbClr val="000000"/>
                </a:solidFill>
                <a:latin typeface="+mj-lt"/>
                <a:ea typeface="宋体" panose="02010600030101010101" pitchFamily="2" charset="-122"/>
                <a:sym typeface="+mn-ea"/>
              </a:rPr>
              <a:t>至于银行作为被告时，原告作出简易判决的申请的情况，在信用证（</a:t>
            </a:r>
            <a:r>
              <a:rPr lang="en-US" altLang="zh-CN">
                <a:solidFill>
                  <a:srgbClr val="000000"/>
                </a:solidFill>
                <a:latin typeface="+mj-lt"/>
                <a:ea typeface="宋体" panose="02010600030101010101" pitchFamily="2" charset="-122"/>
                <a:sym typeface="+mn-ea"/>
              </a:rPr>
              <a:t>letter of credit</a:t>
            </a:r>
            <a:r>
              <a:rPr lang="zh-CN" altLang="en-US">
                <a:solidFill>
                  <a:srgbClr val="000000"/>
                </a:solidFill>
                <a:latin typeface="+mj-lt"/>
                <a:ea typeface="宋体" panose="02010600030101010101" pitchFamily="2" charset="-122"/>
                <a:sym typeface="+mn-ea"/>
              </a:rPr>
              <a:t>）与见索即付担保（</a:t>
            </a:r>
            <a:r>
              <a:rPr lang="en-US" altLang="zh-CN">
                <a:solidFill>
                  <a:srgbClr val="000000"/>
                </a:solidFill>
                <a:latin typeface="+mj-lt"/>
                <a:ea typeface="宋体" panose="02010600030101010101" pitchFamily="2" charset="-122"/>
                <a:sym typeface="+mn-ea"/>
              </a:rPr>
              <a:t>demand guarantee</a:t>
            </a:r>
            <a:r>
              <a:rPr lang="zh-CN" altLang="en-US">
                <a:solidFill>
                  <a:srgbClr val="000000"/>
                </a:solidFill>
                <a:latin typeface="+mj-lt"/>
                <a:ea typeface="宋体" panose="02010600030101010101" pitchFamily="2" charset="-122"/>
                <a:sym typeface="+mn-ea"/>
              </a:rPr>
              <a:t>）经常发生。如果银行没有向信用证的受益人作出支付，一般而言，银行在面对受益人申请简易判决时很难抗拒，唯一的机会是银行提供的表面证据指称有关的付运文件有虚假，如</a:t>
            </a:r>
            <a:r>
              <a:rPr lang="zh-CN" altLang="en-US">
                <a:solidFill>
                  <a:srgbClr val="000000"/>
                </a:solidFill>
                <a:ea typeface="宋体" panose="02010600030101010101" pitchFamily="2" charset="-122"/>
                <a:sym typeface="+mn-ea"/>
              </a:rPr>
              <a:t>倒签提单、提单记载的货物不存在。</a:t>
            </a:r>
          </a:p>
          <a:p>
            <a:pPr defTabSz="457200">
              <a:spcBef>
                <a:spcPts val="0"/>
              </a:spcBef>
              <a:buSzTx/>
              <a:defRPr sz="2000">
                <a:latin typeface="Helvetica Neue"/>
                <a:ea typeface="Helvetica Neue"/>
                <a:cs typeface="Helvetica Neue"/>
                <a:sym typeface="Helvetica Neue"/>
              </a:defRPr>
            </a:pPr>
            <a:endParaRPr lang="zh-CN" altLang="en-US">
              <a:solidFill>
                <a:srgbClr val="000000"/>
              </a:solidFill>
              <a:ea typeface="宋体" panose="02010600030101010101" pitchFamily="2" charset="-122"/>
              <a:sym typeface="+mn-ea"/>
            </a:endParaRPr>
          </a:p>
          <a:p>
            <a:pPr defTabSz="457200">
              <a:spcBef>
                <a:spcPts val="0"/>
              </a:spcBef>
              <a:buSzTx/>
              <a:defRPr sz="2000">
                <a:latin typeface="Helvetica Neue"/>
                <a:ea typeface="Helvetica Neue"/>
                <a:cs typeface="Helvetica Neue"/>
                <a:sym typeface="Helvetica Neue"/>
              </a:defRPr>
            </a:pPr>
            <a:r>
              <a:rPr lang="zh-CN" altLang="en-US" b="1">
                <a:solidFill>
                  <a:srgbClr val="000000"/>
                </a:solidFill>
                <a:ea typeface="宋体" panose="02010600030101010101" pitchFamily="2" charset="-122"/>
                <a:sym typeface="+mn-ea"/>
              </a:rPr>
              <a:t>债务</a:t>
            </a:r>
          </a:p>
          <a:p>
            <a:pPr lvl="1" defTabSz="457200">
              <a:spcBef>
                <a:spcPts val="0"/>
              </a:spcBef>
              <a:buSzTx/>
              <a:defRPr sz="2000">
                <a:latin typeface="Helvetica Neue"/>
                <a:ea typeface="Helvetica Neue"/>
                <a:cs typeface="Helvetica Neue"/>
                <a:sym typeface="Helvetica Neue"/>
              </a:defRPr>
            </a:pPr>
            <a:r>
              <a:rPr lang="zh-CN" altLang="en-US">
                <a:solidFill>
                  <a:srgbClr val="000000"/>
                </a:solidFill>
                <a:ea typeface="宋体" panose="02010600030101010101" pitchFamily="2" charset="-122"/>
                <a:sym typeface="+mn-ea"/>
              </a:rPr>
              <a:t>固定金额的欠款或只需简单计算就可确定的金钱债务，债权人一般可以成功申请。</a:t>
            </a:r>
          </a:p>
          <a:p>
            <a:pPr defTabSz="457200">
              <a:spcBef>
                <a:spcPts val="0"/>
              </a:spcBef>
              <a:buSzTx/>
              <a:defRPr sz="2000">
                <a:latin typeface="Helvetica Neue"/>
                <a:ea typeface="Helvetica Neue"/>
                <a:cs typeface="Helvetica Neue"/>
                <a:sym typeface="Helvetica Neue"/>
              </a:defRPr>
            </a:pPr>
            <a:endParaRPr sz="2000">
              <a:solidFill>
                <a:srgbClr val="000000"/>
              </a:solidFill>
              <a:latin typeface="+mn-ea"/>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C59DB4-4E5D-43FC-CCE0-DA824A5E9BCF}"/>
              </a:ext>
            </a:extLst>
          </p:cNvPr>
          <p:cNvSpPr>
            <a:spLocks noGrp="1"/>
          </p:cNvSpPr>
          <p:nvPr>
            <p:ph type="title"/>
          </p:nvPr>
        </p:nvSpPr>
        <p:spPr/>
        <p:txBody>
          <a:bodyPr/>
          <a:lstStyle/>
          <a:p>
            <a:r>
              <a:rPr lang="zh-CN" altLang="en-US">
                <a:latin typeface="+mn-lt"/>
                <a:sym typeface="Helvetica Neue"/>
              </a:rPr>
              <a:t>简易判决的常见例子（</a:t>
            </a:r>
            <a:r>
              <a:rPr lang="en-US" altLang="zh-CN">
                <a:latin typeface="+mn-lt"/>
                <a:sym typeface="Helvetica Neue"/>
              </a:rPr>
              <a:t>2</a:t>
            </a:r>
            <a:r>
              <a:rPr lang="zh-CN" altLang="en-US">
                <a:latin typeface="+mn-lt"/>
                <a:sym typeface="Helvetica Neue"/>
              </a:rPr>
              <a:t>）</a:t>
            </a:r>
            <a:endParaRPr lang="zh-CN" altLang="en-US"/>
          </a:p>
        </p:txBody>
      </p:sp>
      <p:sp>
        <p:nvSpPr>
          <p:cNvPr id="3" name="内容占位符 2">
            <a:extLst>
              <a:ext uri="{FF2B5EF4-FFF2-40B4-BE49-F238E27FC236}">
                <a16:creationId xmlns:a16="http://schemas.microsoft.com/office/drawing/2014/main" id="{F11F7924-0CDA-276B-2C47-6D8208A4F009}"/>
              </a:ext>
            </a:extLst>
          </p:cNvPr>
          <p:cNvSpPr>
            <a:spLocks noGrp="1"/>
          </p:cNvSpPr>
          <p:nvPr>
            <p:ph idx="1"/>
          </p:nvPr>
        </p:nvSpPr>
        <p:spPr/>
        <p:txBody>
          <a:bodyPr>
            <a:normAutofit lnSpcReduction="10000"/>
          </a:bodyPr>
          <a:lstStyle/>
          <a:p>
            <a:r>
              <a:rPr lang="zh-CN" altLang="en-US"/>
              <a:t>没有说服力的抗辩</a:t>
            </a:r>
          </a:p>
          <a:p>
            <a:pPr lvl="1"/>
            <a:r>
              <a:rPr lang="zh-CN" altLang="en-US"/>
              <a:t>被告的抗辩只是泛泛而谈，没有详情。</a:t>
            </a:r>
          </a:p>
          <a:p>
            <a:pPr lvl="1"/>
            <a:r>
              <a:rPr lang="zh-CN" altLang="en-US"/>
              <a:t>对索赔与指控一概否认，但没有说明否认的理由。</a:t>
            </a:r>
          </a:p>
          <a:p>
            <a:endParaRPr lang="zh-CN" altLang="en-US"/>
          </a:p>
          <a:p>
            <a:r>
              <a:rPr lang="zh-CN" altLang="en-US"/>
              <a:t>允许被告抗辩会导致滥用司法程序</a:t>
            </a:r>
          </a:p>
          <a:p>
            <a:pPr lvl="1"/>
            <a:r>
              <a:rPr lang="zh-CN" altLang="en-US"/>
              <a:t>如被告在刑事起诉中被定罪后，再被受害方以民事诉讼去索赔金钱的赔偿。</a:t>
            </a:r>
          </a:p>
          <a:p>
            <a:pPr lvl="1" algn="just"/>
            <a:r>
              <a:rPr lang="en-US" altLang="zh-CN"/>
              <a:t>Jacobs </a:t>
            </a:r>
            <a:r>
              <a:rPr lang="zh-CN" altLang="en-US"/>
              <a:t>大法官在</a:t>
            </a:r>
            <a:r>
              <a:rPr lang="en-US" altLang="zh-CN" u="sng"/>
              <a:t>Brinks v. Abu-Saleh</a:t>
            </a:r>
            <a:r>
              <a:rPr lang="en-US" altLang="zh-CN"/>
              <a:t> (1995) 1 WLR 1478 </a:t>
            </a:r>
            <a:r>
              <a:rPr lang="zh-CN" altLang="en-US"/>
              <a:t>先例中指出：“</a:t>
            </a:r>
            <a:r>
              <a:rPr lang="en-US" altLang="zh-CN" i="1"/>
              <a:t>In the case of RSC Order 14 therefore, a defendant cannot show that there is an issue which ought to be tried if he has lost that issue in a criminal trial and is simply seeking its </a:t>
            </a:r>
            <a:r>
              <a:rPr lang="en-US" altLang="zh-CN" i="1" err="1"/>
              <a:t>relitigation</a:t>
            </a:r>
            <a:r>
              <a:rPr lang="en-US" altLang="zh-CN" i="1"/>
              <a:t> on essentially the same evidence. His </a:t>
            </a:r>
            <a:r>
              <a:rPr lang="en-US" altLang="zh-CN" i="1" err="1"/>
              <a:t>defence</a:t>
            </a:r>
            <a:r>
              <a:rPr lang="en-US" altLang="zh-CN" i="1"/>
              <a:t> would be an abuse of process.</a:t>
            </a:r>
            <a:r>
              <a:rPr lang="en-US" altLang="zh-CN"/>
              <a:t>”</a:t>
            </a:r>
          </a:p>
          <a:p>
            <a:endParaRPr lang="en-US" altLang="zh-CN"/>
          </a:p>
          <a:p>
            <a:r>
              <a:rPr lang="zh-CN" altLang="en-US"/>
              <a:t>延误申请简易判决</a:t>
            </a:r>
          </a:p>
          <a:p>
            <a:pPr lvl="1"/>
            <a:r>
              <a:rPr lang="zh-CN" altLang="en-US"/>
              <a:t>延误申请并不是拒绝申请的理由。</a:t>
            </a:r>
          </a:p>
          <a:p>
            <a:endParaRPr lang="zh-CN" altLang="en-US"/>
          </a:p>
        </p:txBody>
      </p:sp>
    </p:spTree>
    <p:extLst>
      <p:ext uri="{BB962C8B-B14F-4D97-AF65-F5344CB8AC3E}">
        <p14:creationId xmlns:p14="http://schemas.microsoft.com/office/powerpoint/2010/main" val="4040113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D99B35-5E22-A67E-C458-D5738CF21907}"/>
              </a:ext>
            </a:extLst>
          </p:cNvPr>
          <p:cNvSpPr>
            <a:spLocks noGrp="1"/>
          </p:cNvSpPr>
          <p:nvPr>
            <p:ph type="title"/>
          </p:nvPr>
        </p:nvSpPr>
        <p:spPr/>
        <p:txBody>
          <a:bodyPr/>
          <a:lstStyle/>
          <a:p>
            <a:r>
              <a:rPr lang="zh-CN" altLang="en-US"/>
              <a:t>仲裁机构提前解决争议的新规定</a:t>
            </a:r>
          </a:p>
        </p:txBody>
      </p:sp>
      <p:sp>
        <p:nvSpPr>
          <p:cNvPr id="3" name="内容占位符 2">
            <a:extLst>
              <a:ext uri="{FF2B5EF4-FFF2-40B4-BE49-F238E27FC236}">
                <a16:creationId xmlns:a16="http://schemas.microsoft.com/office/drawing/2014/main" id="{1846F280-BE8E-1D85-18C5-27B8ECF5BAF7}"/>
              </a:ext>
            </a:extLst>
          </p:cNvPr>
          <p:cNvSpPr>
            <a:spLocks noGrp="1"/>
          </p:cNvSpPr>
          <p:nvPr>
            <p:ph idx="1"/>
          </p:nvPr>
        </p:nvSpPr>
        <p:spPr/>
        <p:txBody>
          <a:bodyPr/>
          <a:lstStyle/>
          <a:p>
            <a:r>
              <a:rPr lang="zh-CN" altLang="en-US"/>
              <a:t>国际仲裁原来没有撤销索赔请求或抗辩的做法，不担心有限的司法资源被滥用，双方同意的仲裁协议也通常没有给仲裁庭撤销的管辖权。</a:t>
            </a:r>
          </a:p>
          <a:p>
            <a:endParaRPr lang="zh-CN" altLang="en-US"/>
          </a:p>
          <a:p>
            <a:r>
              <a:rPr lang="zh-CN" altLang="en-US"/>
              <a:t>英国</a:t>
            </a:r>
            <a:r>
              <a:rPr lang="en-US" altLang="zh-CN" u="sng"/>
              <a:t>Arbitration Act 1996</a:t>
            </a:r>
            <a:r>
              <a:rPr lang="en-US" altLang="zh-CN"/>
              <a:t> section 41</a:t>
            </a:r>
          </a:p>
          <a:p>
            <a:pPr lvl="1"/>
            <a:r>
              <a:rPr lang="zh-CN" altLang="en-US" sz="2200"/>
              <a:t>例外之一：原告懈怠诉讼（</a:t>
            </a:r>
            <a:r>
              <a:rPr lang="en-US" altLang="zh-CN" sz="2200"/>
              <a:t>want of prosecution</a:t>
            </a:r>
            <a:r>
              <a:rPr lang="zh-CN" altLang="en-US" sz="2200"/>
              <a:t>）</a:t>
            </a:r>
          </a:p>
          <a:p>
            <a:pPr lvl="1"/>
            <a:r>
              <a:rPr lang="zh-CN" altLang="en-US" sz="2200"/>
              <a:t>例外之二：仲裁庭在向原告作出了费用担保（</a:t>
            </a:r>
            <a:r>
              <a:rPr lang="en-US" altLang="zh-CN" sz="2200"/>
              <a:t>security for costs</a:t>
            </a:r>
            <a:r>
              <a:rPr lang="zh-CN" altLang="en-US" sz="2200"/>
              <a:t>）的命令后原告不提供担保</a:t>
            </a:r>
          </a:p>
          <a:p>
            <a:endParaRPr lang="en-US" altLang="zh-CN"/>
          </a:p>
          <a:p>
            <a:r>
              <a:rPr lang="en-US" altLang="zh-CN" u="sng"/>
              <a:t>UNCITRAL Model Law</a:t>
            </a:r>
            <a:r>
              <a:rPr lang="en-US" altLang="zh-CN"/>
              <a:t> Article 24</a:t>
            </a:r>
            <a:r>
              <a:rPr lang="zh-CN" altLang="en-US"/>
              <a:t>规定：“</a:t>
            </a:r>
            <a:r>
              <a:rPr lang="en-US" altLang="zh-CN" i="1"/>
              <a:t>……</a:t>
            </a:r>
            <a:r>
              <a:rPr lang="zh-CN" altLang="en-US" i="1"/>
              <a:t>除非当事人约定不开庭听审，一方当事人请求开庭的，仲裁庭应当在进行仲裁程序的适当阶段举行开庭听审。</a:t>
            </a:r>
            <a:r>
              <a:rPr lang="zh-CN" altLang="en-US"/>
              <a:t>”而简易判决恰恰是否定了一方当事人要求开庭的权利。</a:t>
            </a:r>
          </a:p>
        </p:txBody>
      </p:sp>
    </p:spTree>
    <p:extLst>
      <p:ext uri="{BB962C8B-B14F-4D97-AF65-F5344CB8AC3E}">
        <p14:creationId xmlns:p14="http://schemas.microsoft.com/office/powerpoint/2010/main" val="286579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AFFB1F-0805-095F-788F-5A457B764F4B}"/>
              </a:ext>
            </a:extLst>
          </p:cNvPr>
          <p:cNvSpPr>
            <a:spLocks noGrp="1"/>
          </p:cNvSpPr>
          <p:nvPr>
            <p:ph type="title"/>
          </p:nvPr>
        </p:nvSpPr>
        <p:spPr/>
        <p:txBody>
          <a:bodyPr/>
          <a:lstStyle/>
          <a:p>
            <a:r>
              <a:rPr lang="zh-CN" altLang="en-US"/>
              <a:t>仲裁机构提前解决争议的新规定（</a:t>
            </a:r>
            <a:r>
              <a:rPr lang="en-US" altLang="zh-CN"/>
              <a:t>2</a:t>
            </a:r>
            <a:r>
              <a:rPr lang="zh-CN" altLang="en-US"/>
              <a:t>）</a:t>
            </a:r>
          </a:p>
        </p:txBody>
      </p:sp>
      <p:sp>
        <p:nvSpPr>
          <p:cNvPr id="3" name="内容占位符 2">
            <a:extLst>
              <a:ext uri="{FF2B5EF4-FFF2-40B4-BE49-F238E27FC236}">
                <a16:creationId xmlns:a16="http://schemas.microsoft.com/office/drawing/2014/main" id="{C5EEDDE0-3ED4-BE3B-4085-E4E0B025A905}"/>
              </a:ext>
            </a:extLst>
          </p:cNvPr>
          <p:cNvSpPr>
            <a:spLocks noGrp="1"/>
          </p:cNvSpPr>
          <p:nvPr>
            <p:ph idx="1"/>
          </p:nvPr>
        </p:nvSpPr>
        <p:spPr/>
        <p:txBody>
          <a:bodyPr>
            <a:normAutofit fontScale="25000" lnSpcReduction="20000"/>
          </a:bodyPr>
          <a:lstStyle/>
          <a:p>
            <a:pPr>
              <a:lnSpc>
                <a:spcPct val="120000"/>
              </a:lnSpc>
            </a:pPr>
            <a:r>
              <a:rPr lang="zh-CN" altLang="en-US" sz="9600"/>
              <a:t>仲裁机构提前决定</a:t>
            </a:r>
            <a:r>
              <a:rPr lang="zh-CN" altLang="en-GB" sz="9600"/>
              <a:t>（</a:t>
            </a:r>
            <a:r>
              <a:rPr lang="en-GB" altLang="zh-CN" sz="9600"/>
              <a:t>early disposal</a:t>
            </a:r>
            <a:r>
              <a:rPr lang="zh-CN" altLang="en-GB" sz="9600"/>
              <a:t>）</a:t>
            </a:r>
            <a:r>
              <a:rPr lang="zh-CN" altLang="en-US" sz="9600"/>
              <a:t>争议的新规定</a:t>
            </a:r>
            <a:endParaRPr lang="en-US" altLang="zh-CN" sz="9600"/>
          </a:p>
          <a:p>
            <a:pPr lvl="1" algn="just">
              <a:lnSpc>
                <a:spcPct val="120000"/>
              </a:lnSpc>
            </a:pPr>
            <a:r>
              <a:rPr lang="zh-CN" altLang="zh-CN" sz="8800"/>
              <a:t>新加坡仲裁中心（</a:t>
            </a:r>
            <a:r>
              <a:rPr lang="en-US" altLang="zh-CN" sz="8800"/>
              <a:t>SIAC</a:t>
            </a:r>
            <a:r>
              <a:rPr lang="zh-CN" altLang="zh-CN" sz="8800"/>
              <a:t>）首先创新在</a:t>
            </a:r>
            <a:r>
              <a:rPr lang="en-US" altLang="zh-CN" sz="8800"/>
              <a:t>2016</a:t>
            </a:r>
            <a:r>
              <a:rPr lang="zh-CN" altLang="zh-CN" sz="8800"/>
              <a:t>年的规则中规定</a:t>
            </a:r>
            <a:r>
              <a:rPr lang="en-US" altLang="zh-CN" sz="8800"/>
              <a:t>;</a:t>
            </a:r>
            <a:r>
              <a:rPr lang="zh-CN" altLang="en-US" sz="8800"/>
              <a:t>香港国际仲裁中心（</a:t>
            </a:r>
            <a:r>
              <a:rPr lang="en-US" altLang="zh-CN" sz="8800"/>
              <a:t>HKIAC</a:t>
            </a:r>
            <a:r>
              <a:rPr lang="zh-CN" altLang="en-US" sz="8800"/>
              <a:t>）也跟从了这一做法：</a:t>
            </a:r>
            <a:r>
              <a:rPr lang="en-US" altLang="zh-CN" sz="8800"/>
              <a:t>2018</a:t>
            </a:r>
            <a:r>
              <a:rPr lang="zh-CN" altLang="en-US" sz="8800"/>
              <a:t>年的仲裁规则第</a:t>
            </a:r>
            <a:r>
              <a:rPr lang="en-US" altLang="zh-CN" sz="8800"/>
              <a:t>43</a:t>
            </a:r>
            <a:r>
              <a:rPr lang="zh-CN" altLang="en-US" sz="8800"/>
              <a:t>条。</a:t>
            </a:r>
            <a:endParaRPr lang="en-US" altLang="zh-CN" sz="8800"/>
          </a:p>
          <a:p>
            <a:pPr lvl="1" algn="just">
              <a:lnSpc>
                <a:spcPct val="120000"/>
              </a:lnSpc>
            </a:pPr>
            <a:r>
              <a:rPr lang="zh-CN" altLang="en-US" sz="8800" b="1"/>
              <a:t>质疑一</a:t>
            </a:r>
            <a:r>
              <a:rPr lang="zh-CN" altLang="en-US" sz="8800"/>
              <a:t>：</a:t>
            </a:r>
            <a:r>
              <a:rPr lang="zh-CN" altLang="zh-CN" sz="8800"/>
              <a:t>决定简易判决比最终全面审理后的判决会是更加困难，简易判决比较最后判决是更不肯定与不可预测</a:t>
            </a:r>
            <a:r>
              <a:rPr lang="zh-CN" altLang="en-US" sz="8800"/>
              <a:t>。</a:t>
            </a:r>
            <a:r>
              <a:rPr lang="zh-CN" altLang="zh-CN" sz="8800"/>
              <a:t>要在有限的证据下很快作出决定，例如法院或仲裁员要在紧急情况下对案件的实体方面作出正确决定的即时判决或裁决，不内行的法官或仲裁员是做不到的。</a:t>
            </a:r>
            <a:r>
              <a:rPr lang="zh-CN" altLang="en-US" sz="8800"/>
              <a:t>国际仲裁中仲裁员良莠不齐，且一审终局没有上诉机制。</a:t>
            </a:r>
            <a:endParaRPr lang="en-US" altLang="zh-CN" sz="8800"/>
          </a:p>
          <a:p>
            <a:pPr lvl="1" algn="just">
              <a:lnSpc>
                <a:spcPct val="120000"/>
              </a:lnSpc>
            </a:pPr>
            <a:r>
              <a:rPr lang="zh-CN" altLang="en-US" sz="8800" b="1"/>
              <a:t>质疑二</a:t>
            </a:r>
            <a:r>
              <a:rPr lang="zh-CN" altLang="en-US" sz="8800"/>
              <a:t>：</a:t>
            </a:r>
            <a:r>
              <a:rPr lang="zh-CN" altLang="zh-CN" sz="8800"/>
              <a:t>仲裁庭撤销抗辩并作出简易判决是剥夺了被告进一步要求原告文件披露、通过其他渠道调查取证、最重要的开庭审理以陈述被告的案件以及质疑原告的案件与证据等的机会。原告向被告执行简易判决时，被告就可以简易判决令被告失去了陈述案件的机会，违反了</a:t>
            </a:r>
            <a:r>
              <a:rPr lang="en-US" altLang="zh-CN" sz="8800"/>
              <a:t>1958</a:t>
            </a:r>
            <a:r>
              <a:rPr lang="zh-CN" altLang="zh-CN" sz="8800"/>
              <a:t>年《纽约公约》</a:t>
            </a:r>
            <a:r>
              <a:rPr lang="zh-CN" altLang="en-US" sz="8800"/>
              <a:t>为由拒绝执行</a:t>
            </a:r>
            <a:r>
              <a:rPr lang="zh-CN" altLang="zh-CN" sz="8800"/>
              <a:t>。</a:t>
            </a:r>
            <a:endParaRPr lang="zh-CN" altLang="en-US" sz="8800"/>
          </a:p>
          <a:p>
            <a:endParaRPr lang="zh-CN" altLang="en-US"/>
          </a:p>
        </p:txBody>
      </p:sp>
    </p:spTree>
    <p:extLst>
      <p:ext uri="{BB962C8B-B14F-4D97-AF65-F5344CB8AC3E}">
        <p14:creationId xmlns:p14="http://schemas.microsoft.com/office/powerpoint/2010/main" val="2560630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09A845-862D-4FF6-ADAD-0507C9D074E4}"/>
              </a:ext>
            </a:extLst>
          </p:cNvPr>
          <p:cNvSpPr>
            <a:spLocks noGrp="1"/>
          </p:cNvSpPr>
          <p:nvPr>
            <p:ph type="title"/>
          </p:nvPr>
        </p:nvSpPr>
        <p:spPr>
          <a:xfrm>
            <a:off x="609600" y="367145"/>
            <a:ext cx="10972800" cy="990600"/>
          </a:xfrm>
        </p:spPr>
        <p:txBody>
          <a:bodyPr>
            <a:normAutofit/>
          </a:bodyPr>
          <a:lstStyle/>
          <a:p>
            <a:r>
              <a:rPr lang="zh-CN" altLang="en-US" sz="3600"/>
              <a:t>文书请求、誓章、证人证言中提及的文件</a:t>
            </a:r>
            <a:endParaRPr lang="en-US" sz="3600"/>
          </a:p>
        </p:txBody>
      </p:sp>
      <p:sp>
        <p:nvSpPr>
          <p:cNvPr id="3" name="内容占位符 2">
            <a:extLst>
              <a:ext uri="{FF2B5EF4-FFF2-40B4-BE49-F238E27FC236}">
                <a16:creationId xmlns:a16="http://schemas.microsoft.com/office/drawing/2014/main" id="{13F653D3-9D4E-4674-8F60-89939E059824}"/>
              </a:ext>
            </a:extLst>
          </p:cNvPr>
          <p:cNvSpPr>
            <a:spLocks noGrp="1"/>
          </p:cNvSpPr>
          <p:nvPr>
            <p:ph idx="1"/>
          </p:nvPr>
        </p:nvSpPr>
        <p:spPr>
          <a:xfrm>
            <a:off x="609600" y="1357745"/>
            <a:ext cx="10972800" cy="5070764"/>
          </a:xfrm>
        </p:spPr>
        <p:txBody>
          <a:bodyPr>
            <a:normAutofit fontScale="92500" lnSpcReduction="10000"/>
          </a:bodyPr>
          <a:lstStyle/>
          <a:p>
            <a:pPr algn="just">
              <a:lnSpc>
                <a:spcPct val="120000"/>
              </a:lnSpc>
            </a:pPr>
            <a:r>
              <a:rPr lang="zh-CN" altLang="zh-CN"/>
              <a:t>在</a:t>
            </a:r>
            <a:r>
              <a:rPr lang="en-US" altLang="zh-CN"/>
              <a:t>CPR r.18.1(1)</a:t>
            </a:r>
            <a:r>
              <a:rPr lang="zh-CN" altLang="zh-CN"/>
              <a:t>下一方有权要求对方当事人提前做出澄清</a:t>
            </a:r>
            <a:r>
              <a:rPr lang="en-US" altLang="zh-CN"/>
              <a:t>/</a:t>
            </a:r>
            <a:r>
              <a:rPr lang="zh-CN" altLang="zh-CN"/>
              <a:t>质询与</a:t>
            </a:r>
            <a:r>
              <a:rPr lang="en-US" altLang="zh-CN"/>
              <a:t>/</a:t>
            </a:r>
            <a:r>
              <a:rPr lang="zh-CN" altLang="zh-CN"/>
              <a:t>或提供进一步的信息（无论是否已在文书请求中</a:t>
            </a:r>
            <a:r>
              <a:rPr lang="zh-CN" altLang="en-US"/>
              <a:t>提及</a:t>
            </a:r>
            <a:r>
              <a:rPr lang="zh-CN" altLang="zh-CN"/>
              <a:t>）：</a:t>
            </a:r>
          </a:p>
          <a:p>
            <a:pPr marL="400050" lvl="1" indent="0" algn="just">
              <a:lnSpc>
                <a:spcPct val="120000"/>
              </a:lnSpc>
              <a:buNone/>
            </a:pPr>
            <a:r>
              <a:rPr lang="zh-CN" altLang="zh-CN"/>
              <a:t>“</a:t>
            </a:r>
            <a:r>
              <a:rPr lang="en-US" altLang="zh-CN" i="1"/>
              <a:t>(1) The court may at any time order a party to – clarify any matter which is in dispute in the proceedings; or give additional information in relation to any such matter, whether or not the matter is contained in or referred to in a statement of case</a:t>
            </a:r>
            <a:r>
              <a:rPr lang="en-US" altLang="zh-CN"/>
              <a:t>.</a:t>
            </a:r>
            <a:r>
              <a:rPr lang="zh-CN" altLang="zh-CN"/>
              <a:t>”</a:t>
            </a:r>
          </a:p>
          <a:p>
            <a:pPr algn="just">
              <a:lnSpc>
                <a:spcPct val="120000"/>
              </a:lnSpc>
            </a:pPr>
            <a:endParaRPr lang="en-US" altLang="zh-CN"/>
          </a:p>
          <a:p>
            <a:pPr algn="just">
              <a:lnSpc>
                <a:spcPct val="120000"/>
              </a:lnSpc>
            </a:pPr>
            <a:r>
              <a:rPr lang="zh-CN" altLang="en-US"/>
              <a:t>在文书请求中（如原告的索赔请求）如果提及（</a:t>
            </a:r>
            <a:r>
              <a:rPr lang="en-US" altLang="zh-CN"/>
              <a:t>referred</a:t>
            </a:r>
            <a:r>
              <a:rPr lang="zh-CN" altLang="en-US"/>
              <a:t>）一份报告或一封信函或简略提到某类文件，但没有把该文件作为附件披露，即使当时被告还没有递交抗辩书，也可以提前要求原告作出披露。</a:t>
            </a:r>
          </a:p>
          <a:p>
            <a:pPr algn="just">
              <a:lnSpc>
                <a:spcPct val="120000"/>
              </a:lnSpc>
            </a:pPr>
            <a:r>
              <a:rPr lang="zh-CN" altLang="en-US"/>
              <a:t>中间禁令（</a:t>
            </a:r>
            <a:r>
              <a:rPr lang="en-US" altLang="zh-CN"/>
              <a:t>interim injunction</a:t>
            </a:r>
            <a:r>
              <a:rPr lang="zh-CN" altLang="en-US"/>
              <a:t>）的申请或对方的抗拒通常都要有誓章（</a:t>
            </a:r>
            <a:r>
              <a:rPr lang="en-US" altLang="zh-CN"/>
              <a:t>affidavit</a:t>
            </a:r>
            <a:r>
              <a:rPr lang="zh-CN" altLang="en-US"/>
              <a:t>）作为证明，只要在其中提及但没有作为附件的文件，都可以要求申请方或抗拒方披露。</a:t>
            </a:r>
          </a:p>
          <a:p>
            <a:pPr algn="just">
              <a:lnSpc>
                <a:spcPct val="120000"/>
              </a:lnSpc>
            </a:pPr>
            <a:r>
              <a:rPr lang="zh-CN" altLang="en-US"/>
              <a:t>双方为了支持或抗拒对很多中间命令的申请而提供的书面证言中提到的文件，如果对方要求也需要马上披露，让对方查阅。</a:t>
            </a:r>
            <a:endParaRPr lang="en-US"/>
          </a:p>
        </p:txBody>
      </p:sp>
    </p:spTree>
    <p:extLst>
      <p:ext uri="{BB962C8B-B14F-4D97-AF65-F5344CB8AC3E}">
        <p14:creationId xmlns:p14="http://schemas.microsoft.com/office/powerpoint/2010/main" val="2861783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09A845-862D-4FF6-ADAD-0507C9D074E4}"/>
              </a:ext>
            </a:extLst>
          </p:cNvPr>
          <p:cNvSpPr>
            <a:spLocks noGrp="1"/>
          </p:cNvSpPr>
          <p:nvPr>
            <p:ph type="title"/>
          </p:nvPr>
        </p:nvSpPr>
        <p:spPr>
          <a:xfrm>
            <a:off x="609600" y="367145"/>
            <a:ext cx="10972800" cy="990600"/>
          </a:xfrm>
        </p:spPr>
        <p:txBody>
          <a:bodyPr>
            <a:normAutofit/>
          </a:bodyPr>
          <a:lstStyle/>
          <a:p>
            <a:r>
              <a:rPr lang="zh-CN" altLang="en-US" sz="3600"/>
              <a:t>文书请求、誓章、证人证言中提及的文件</a:t>
            </a:r>
            <a:endParaRPr lang="en-US" sz="3600"/>
          </a:p>
        </p:txBody>
      </p:sp>
      <p:sp>
        <p:nvSpPr>
          <p:cNvPr id="3" name="内容占位符 2">
            <a:extLst>
              <a:ext uri="{FF2B5EF4-FFF2-40B4-BE49-F238E27FC236}">
                <a16:creationId xmlns:a16="http://schemas.microsoft.com/office/drawing/2014/main" id="{13F653D3-9D4E-4674-8F60-89939E059824}"/>
              </a:ext>
            </a:extLst>
          </p:cNvPr>
          <p:cNvSpPr>
            <a:spLocks noGrp="1"/>
          </p:cNvSpPr>
          <p:nvPr>
            <p:ph idx="1"/>
          </p:nvPr>
        </p:nvSpPr>
        <p:spPr>
          <a:xfrm>
            <a:off x="609600" y="1357745"/>
            <a:ext cx="10972800" cy="5070764"/>
          </a:xfrm>
        </p:spPr>
        <p:txBody>
          <a:bodyPr>
            <a:normAutofit/>
          </a:bodyPr>
          <a:lstStyle/>
          <a:p>
            <a:pPr algn="just">
              <a:lnSpc>
                <a:spcPct val="120000"/>
              </a:lnSpc>
            </a:pPr>
            <a:r>
              <a:rPr lang="zh-CN" altLang="en-US" sz="2000" b="1"/>
              <a:t>什么才算是“提及”</a:t>
            </a:r>
            <a:endParaRPr lang="en-US" altLang="zh-CN" sz="2000" b="1"/>
          </a:p>
          <a:p>
            <a:pPr algn="just">
              <a:lnSpc>
                <a:spcPct val="120000"/>
              </a:lnSpc>
            </a:pPr>
            <a:r>
              <a:rPr lang="zh-CN" altLang="en-HK" sz="2000"/>
              <a:t>“</a:t>
            </a:r>
            <a:r>
              <a:rPr lang="zh-CN" altLang="en-US" sz="2000"/>
              <a:t>直接提及” </a:t>
            </a:r>
            <a:r>
              <a:rPr lang="zh-CN" altLang="en-HK" sz="2000"/>
              <a:t>，</a:t>
            </a:r>
            <a:r>
              <a:rPr lang="zh-CN" altLang="en-US" sz="2000"/>
              <a:t>如果在文书请求或证人证言中明示提到的文件（如某某人在某天寄出的一份信函或者是某一检验机构作出的报告等），包括在内。但如果只是“默示提及”，也就是提到了某件事情并显示或默示很可能会有文件存在</a:t>
            </a:r>
            <a:r>
              <a:rPr lang="zh-CN" altLang="en-HK" sz="2000"/>
              <a:t>，</a:t>
            </a:r>
            <a:r>
              <a:rPr lang="zh-CN" altLang="en-US" sz="2000"/>
              <a:t>不包括在内。</a:t>
            </a:r>
          </a:p>
          <a:p>
            <a:pPr algn="just">
              <a:lnSpc>
                <a:spcPct val="120000"/>
              </a:lnSpc>
            </a:pPr>
            <a:r>
              <a:rPr lang="zh-CN" altLang="en-US" sz="2000"/>
              <a:t>但有时区分并不容易，很微妙与技术性。日常生活的例子：如果说的是“我今天去了公众图书馆并花了半天时间查阅了一些记录并写下了一些笔记”，这就是提及了一些文件，包括查阅了什么记录与写下了什么笔记。但如果稍微改一下说法变为“我今天在公众图书馆花了半天时间查阅”。虽然根据这句话中提到的事情或行为肯定可以合理默示与推断我看了一些记录或文件，并很可能会写下了一些笔记，但这不属于直接提及了任何文件。</a:t>
            </a:r>
            <a:endParaRPr lang="en-US" altLang="zh-CN" sz="2000"/>
          </a:p>
          <a:p>
            <a:pPr algn="just">
              <a:lnSpc>
                <a:spcPct val="120000"/>
              </a:lnSpc>
            </a:pPr>
            <a:r>
              <a:rPr lang="zh-CN" altLang="en-US" sz="2000"/>
              <a:t>“提及”在</a:t>
            </a:r>
            <a:r>
              <a:rPr lang="en-HK" altLang="zh-CN" sz="2000"/>
              <a:t>CPR</a:t>
            </a:r>
            <a:r>
              <a:rPr lang="zh-CN" altLang="en-US" sz="2000"/>
              <a:t>下改为“</a:t>
            </a:r>
            <a:r>
              <a:rPr lang="en-HK" altLang="zh-CN" sz="2000"/>
              <a:t>mentioned”</a:t>
            </a:r>
            <a:r>
              <a:rPr lang="zh-CN" altLang="en-HK" sz="2000"/>
              <a:t>，</a:t>
            </a:r>
            <a:r>
              <a:rPr lang="zh-CN" altLang="en-US" sz="2000"/>
              <a:t>这可能是受先例表述的影响，没有实质区别。但</a:t>
            </a:r>
            <a:r>
              <a:rPr lang="en-US" altLang="zh-CN" sz="2000"/>
              <a:t>CPR</a:t>
            </a:r>
            <a:r>
              <a:rPr lang="zh-CN" altLang="en-US" sz="2000"/>
              <a:t>的原则是增加诉讼透明度，要求当事人在开庭审理前亮明底牌，所以即使有关措辞</a:t>
            </a:r>
            <a:r>
              <a:rPr lang="en-US" altLang="zh-CN" sz="2000"/>
              <a:t>/</a:t>
            </a:r>
            <a:r>
              <a:rPr lang="zh-CN" altLang="en-US" sz="2000"/>
              <a:t>文字不甚清楚是否直接提及，也应倾向于命令作出披露并允许对方查阅。</a:t>
            </a:r>
          </a:p>
        </p:txBody>
      </p:sp>
    </p:spTree>
    <p:extLst>
      <p:ext uri="{BB962C8B-B14F-4D97-AF65-F5344CB8AC3E}">
        <p14:creationId xmlns:p14="http://schemas.microsoft.com/office/powerpoint/2010/main" val="694189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D4E78E-2F96-8423-000F-E945D4CAB1D6}"/>
              </a:ext>
            </a:extLst>
          </p:cNvPr>
          <p:cNvSpPr>
            <a:spLocks noGrp="1"/>
          </p:cNvSpPr>
          <p:nvPr>
            <p:ph type="title"/>
          </p:nvPr>
        </p:nvSpPr>
        <p:spPr/>
        <p:txBody>
          <a:bodyPr/>
          <a:lstStyle/>
          <a:p>
            <a:r>
              <a:rPr lang="zh-CN" altLang="en-US"/>
              <a:t>抗拒对方查阅文件</a:t>
            </a:r>
          </a:p>
        </p:txBody>
      </p:sp>
      <p:sp>
        <p:nvSpPr>
          <p:cNvPr id="3" name="内容占位符 2">
            <a:extLst>
              <a:ext uri="{FF2B5EF4-FFF2-40B4-BE49-F238E27FC236}">
                <a16:creationId xmlns:a16="http://schemas.microsoft.com/office/drawing/2014/main" id="{9B45EA16-8458-E905-0D94-7F55543DE126}"/>
              </a:ext>
            </a:extLst>
          </p:cNvPr>
          <p:cNvSpPr>
            <a:spLocks noGrp="1"/>
          </p:cNvSpPr>
          <p:nvPr>
            <p:ph idx="1"/>
          </p:nvPr>
        </p:nvSpPr>
        <p:spPr/>
        <p:txBody>
          <a:bodyPr>
            <a:normAutofit lnSpcReduction="10000"/>
          </a:bodyPr>
          <a:lstStyle/>
          <a:p>
            <a:r>
              <a:rPr lang="zh-CN" altLang="en-US"/>
              <a:t>与合法抗拒</a:t>
            </a:r>
            <a:r>
              <a:rPr lang="zh-CN" altLang="en-US" b="1"/>
              <a:t>常规的相互披露</a:t>
            </a:r>
            <a:r>
              <a:rPr lang="zh-CN" altLang="en-US"/>
              <a:t>与查阅时是一样的道理。</a:t>
            </a:r>
          </a:p>
          <a:p>
            <a:endParaRPr lang="zh-CN" altLang="en-US"/>
          </a:p>
          <a:p>
            <a:r>
              <a:rPr lang="zh-CN" altLang="en-US" b="1"/>
              <a:t>抗拒理由之一：特免权（</a:t>
            </a:r>
            <a:r>
              <a:rPr lang="en-US" altLang="zh-CN" b="1"/>
              <a:t>privilege</a:t>
            </a:r>
            <a:r>
              <a:rPr lang="zh-CN" altLang="en-US" b="1"/>
              <a:t>）</a:t>
            </a:r>
          </a:p>
          <a:p>
            <a:pPr lvl="1"/>
            <a:r>
              <a:rPr lang="zh-CN" altLang="en-US"/>
              <a:t>特免权可以放弃，如将文件列入文件清单并允许对方查阅。如果在文书请求、誓章或证人证言中刻意提及这一份文件，是否是弃权？原则上不是，但如果大段节录，可以构成弃权。</a:t>
            </a:r>
          </a:p>
          <a:p>
            <a:pPr lvl="1"/>
            <a:r>
              <a:rPr lang="zh-CN" altLang="en-US"/>
              <a:t>不允许“挑选樱桃”（</a:t>
            </a:r>
            <a:r>
              <a:rPr lang="en-US" altLang="zh-CN"/>
              <a:t>cherry-picking</a:t>
            </a:r>
            <a:r>
              <a:rPr lang="zh-CN" altLang="en-US"/>
              <a:t>）</a:t>
            </a:r>
          </a:p>
          <a:p>
            <a:endParaRPr lang="zh-CN" altLang="en-US"/>
          </a:p>
          <a:p>
            <a:r>
              <a:rPr lang="zh-CN" altLang="en-US" b="1"/>
              <a:t>抗拒理由之二：不成比例（</a:t>
            </a:r>
            <a:r>
              <a:rPr lang="en-US" altLang="zh-CN" b="1"/>
              <a:t>disproportionality</a:t>
            </a:r>
            <a:r>
              <a:rPr lang="zh-CN" altLang="en-US" b="1"/>
              <a:t>）</a:t>
            </a:r>
          </a:p>
          <a:p>
            <a:pPr lvl="1"/>
            <a:r>
              <a:rPr lang="zh-CN" altLang="en-US"/>
              <a:t>成比例（</a:t>
            </a:r>
            <a:r>
              <a:rPr lang="en-US" altLang="zh-CN"/>
              <a:t>proportionality</a:t>
            </a:r>
            <a:r>
              <a:rPr lang="zh-CN" altLang="en-US"/>
              <a:t>）是</a:t>
            </a:r>
            <a:r>
              <a:rPr lang="en-US" altLang="zh-CN"/>
              <a:t>CPR</a:t>
            </a:r>
            <a:r>
              <a:rPr lang="zh-CN" altLang="en-US"/>
              <a:t>的基本原则之一，适用在整个法院诉讼过程，包括当事人正常相互披露的程序，特别是现在电子文件披露（</a:t>
            </a:r>
            <a:r>
              <a:rPr lang="en-US" altLang="zh-CN"/>
              <a:t>e-discovery</a:t>
            </a:r>
            <a:r>
              <a:rPr lang="zh-CN" altLang="en-US"/>
              <a:t>）越来越重要，披露越来越昂贵的情况下。</a:t>
            </a:r>
          </a:p>
          <a:p>
            <a:pPr lvl="1"/>
            <a:r>
              <a:rPr lang="zh-CN" altLang="en-US"/>
              <a:t>总体权衡利弊是否成比例要考虑：双方争议的金额；案件是否重要，即是否属于对一个新的法律观点的测试案件（</a:t>
            </a:r>
            <a:r>
              <a:rPr lang="en-US" altLang="zh-CN"/>
              <a:t>test case</a:t>
            </a:r>
            <a:r>
              <a:rPr lang="zh-CN" altLang="en-US"/>
              <a:t>）；双方当事人的经济能力、案件的复杂性与如果不命令披露文件（可能大量）会给对方带来什么影响等。</a:t>
            </a:r>
          </a:p>
          <a:p>
            <a:endParaRPr lang="zh-CN" altLang="en-US"/>
          </a:p>
        </p:txBody>
      </p:sp>
    </p:spTree>
    <p:extLst>
      <p:ext uri="{BB962C8B-B14F-4D97-AF65-F5344CB8AC3E}">
        <p14:creationId xmlns:p14="http://schemas.microsoft.com/office/powerpoint/2010/main" val="2667774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CE2782-CC99-C071-208C-27E2884D241E}"/>
              </a:ext>
            </a:extLst>
          </p:cNvPr>
          <p:cNvSpPr>
            <a:spLocks noGrp="1"/>
          </p:cNvSpPr>
          <p:nvPr>
            <p:ph type="title"/>
          </p:nvPr>
        </p:nvSpPr>
        <p:spPr/>
        <p:txBody>
          <a:bodyPr/>
          <a:lstStyle/>
          <a:p>
            <a:r>
              <a:rPr lang="zh-CN" altLang="en-US"/>
              <a:t>抗拒对方查阅文件（</a:t>
            </a:r>
            <a:r>
              <a:rPr lang="en-US" altLang="zh-CN"/>
              <a:t>2</a:t>
            </a:r>
            <a:r>
              <a:rPr lang="zh-CN" altLang="en-US"/>
              <a:t>）</a:t>
            </a:r>
          </a:p>
        </p:txBody>
      </p:sp>
      <p:sp>
        <p:nvSpPr>
          <p:cNvPr id="3" name="内容占位符 2">
            <a:extLst>
              <a:ext uri="{FF2B5EF4-FFF2-40B4-BE49-F238E27FC236}">
                <a16:creationId xmlns:a16="http://schemas.microsoft.com/office/drawing/2014/main" id="{75006BAD-D881-8667-BCDA-525CD031084F}"/>
              </a:ext>
            </a:extLst>
          </p:cNvPr>
          <p:cNvSpPr>
            <a:spLocks noGrp="1"/>
          </p:cNvSpPr>
          <p:nvPr>
            <p:ph idx="1"/>
          </p:nvPr>
        </p:nvSpPr>
        <p:spPr/>
        <p:txBody>
          <a:bodyPr>
            <a:normAutofit/>
          </a:bodyPr>
          <a:lstStyle/>
          <a:p>
            <a:r>
              <a:rPr lang="zh-CN" altLang="en-US" b="1"/>
              <a:t>抗拒理由之三：提及文件的一方其实不拥有或掌控该份文件</a:t>
            </a:r>
          </a:p>
          <a:p>
            <a:pPr lvl="1"/>
            <a:r>
              <a:rPr lang="zh-CN" altLang="en-US"/>
              <a:t>比正常的相互披露有更苛刻的要求。一方当事人在文书请求、誓章或证人证言中刻意提及与依赖一份或多份文件，就应该有更大的责任披露这份文件并提供给对方查阅。法院行使裁量权时，就倾向于命令提及文件的一方尽最大的努力取得这些被提及的文件。</a:t>
            </a:r>
          </a:p>
          <a:p>
            <a:endParaRPr lang="zh-CN" altLang="en-US"/>
          </a:p>
          <a:p>
            <a:r>
              <a:rPr lang="zh-CN" altLang="en-US" b="1"/>
              <a:t>抗拒的理由之四：文件无关以及有机密资料</a:t>
            </a:r>
          </a:p>
          <a:p>
            <a:pPr lvl="1"/>
            <a:r>
              <a:rPr lang="en-US" altLang="zh-CN"/>
              <a:t>CPR</a:t>
            </a:r>
            <a:r>
              <a:rPr lang="zh-CN" altLang="en-US"/>
              <a:t>的标准披露下文件是否有关（与文书请求确定的争议</a:t>
            </a:r>
            <a:r>
              <a:rPr lang="en-US" altLang="zh-CN"/>
              <a:t>/</a:t>
            </a:r>
            <a:r>
              <a:rPr lang="zh-CN" altLang="en-US"/>
              <a:t>争端）不再是披露与否的标准，但无关的文件肯定在成比例原则下是过不了关。</a:t>
            </a:r>
          </a:p>
          <a:p>
            <a:pPr lvl="1"/>
            <a:r>
              <a:rPr lang="zh-CN" altLang="en-US"/>
              <a:t>机密资料通常不是一个重要的考虑。</a:t>
            </a:r>
          </a:p>
          <a:p>
            <a:endParaRPr lang="zh-CN" altLang="en-US"/>
          </a:p>
          <a:p>
            <a:r>
              <a:rPr lang="zh-CN" altLang="en-US"/>
              <a:t>附件中提及的文件，与誓章或证人证言中提及的文件不一样，一般不用披露，但仍由法院裁量权决定。</a:t>
            </a:r>
          </a:p>
          <a:p>
            <a:endParaRPr lang="zh-CN" altLang="en-US"/>
          </a:p>
        </p:txBody>
      </p:sp>
    </p:spTree>
    <p:extLst>
      <p:ext uri="{BB962C8B-B14F-4D97-AF65-F5344CB8AC3E}">
        <p14:creationId xmlns:p14="http://schemas.microsoft.com/office/powerpoint/2010/main" val="3719789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47BF1D-11F6-4884-9DC7-1DD4BC2C2570}"/>
              </a:ext>
            </a:extLst>
          </p:cNvPr>
          <p:cNvSpPr>
            <a:spLocks noGrp="1"/>
          </p:cNvSpPr>
          <p:nvPr>
            <p:ph type="title"/>
          </p:nvPr>
        </p:nvSpPr>
        <p:spPr/>
        <p:txBody>
          <a:bodyPr/>
          <a:lstStyle/>
          <a:p>
            <a:r>
              <a:rPr lang="zh-CN" altLang="en-US"/>
              <a:t>按合同关系／条文有权披露</a:t>
            </a:r>
            <a:endParaRPr lang="en-US"/>
          </a:p>
        </p:txBody>
      </p:sp>
      <p:sp>
        <p:nvSpPr>
          <p:cNvPr id="3" name="内容占位符 2">
            <a:extLst>
              <a:ext uri="{FF2B5EF4-FFF2-40B4-BE49-F238E27FC236}">
                <a16:creationId xmlns:a16="http://schemas.microsoft.com/office/drawing/2014/main" id="{93F2D0A4-35A0-4411-8D65-C281721DA42A}"/>
              </a:ext>
            </a:extLst>
          </p:cNvPr>
          <p:cNvSpPr>
            <a:spLocks noGrp="1"/>
          </p:cNvSpPr>
          <p:nvPr>
            <p:ph idx="1"/>
          </p:nvPr>
        </p:nvSpPr>
        <p:spPr/>
        <p:txBody>
          <a:bodyPr>
            <a:normAutofit fontScale="85000" lnSpcReduction="10000"/>
          </a:bodyPr>
          <a:lstStyle/>
          <a:p>
            <a:r>
              <a:rPr lang="zh-CN" altLang="en-US">
                <a:latin typeface="宋体" panose="02010600030101010101" pitchFamily="2" charset="-122"/>
                <a:ea typeface="宋体" panose="02010600030101010101" pitchFamily="2" charset="-122"/>
              </a:rPr>
              <a:t>如果在一份合同明示说明，甲方有权要求乙方披露一些特定文件并允许甲方查阅，乙方就没有任何理由拒绝。如果拒绝，甲方可以向法院或仲裁庭申请救济，作出履约指令（</a:t>
            </a:r>
            <a:r>
              <a:rPr lang="en-US" altLang="zh-CN" err="1">
                <a:latin typeface="Times New Roman" panose="02020603050405020304" pitchFamily="18" charset="0"/>
                <a:ea typeface="宋体" panose="02010600030101010101" pitchFamily="2" charset="-122"/>
                <a:cs typeface="Times New Roman" panose="02020603050405020304" pitchFamily="18" charset="0"/>
              </a:rPr>
              <a:t>Specifc</a:t>
            </a:r>
            <a:r>
              <a:rPr lang="en-US" altLang="zh-CN">
                <a:latin typeface="Times New Roman" panose="02020603050405020304" pitchFamily="18" charset="0"/>
                <a:ea typeface="宋体" panose="02010600030101010101" pitchFamily="2" charset="-122"/>
                <a:cs typeface="Times New Roman" panose="02020603050405020304" pitchFamily="18" charset="0"/>
              </a:rPr>
              <a:t> Performance Order</a:t>
            </a:r>
            <a:r>
              <a:rPr lang="zh-CN" altLang="en-US">
                <a:latin typeface="宋体" panose="02010600030101010101" pitchFamily="2" charset="-122"/>
                <a:ea typeface="宋体" panose="02010600030101010101" pitchFamily="2" charset="-122"/>
              </a:rPr>
              <a:t>）。</a:t>
            </a:r>
          </a:p>
          <a:p>
            <a:r>
              <a:rPr lang="zh-CN" altLang="zh-CN"/>
              <a:t>履行时一方蒙在鼓里而另一方可“只手遮天”的</a:t>
            </a:r>
            <a:r>
              <a:rPr lang="zh-CN" altLang="en-US"/>
              <a:t>合同</a:t>
            </a:r>
            <a:r>
              <a:rPr lang="zh-CN" altLang="zh-CN"/>
              <a:t>关系会倾向于在</a:t>
            </a:r>
            <a:r>
              <a:rPr lang="zh-CN" altLang="en-US"/>
              <a:t>合同</a:t>
            </a:r>
            <a:r>
              <a:rPr lang="zh-CN" altLang="zh-CN"/>
              <a:t>中加上一条这种条文，以在一定程度上保障蒙在鼓里的一方，让他可以提前取得证据与了解事实以决定是否开始诉讼或是否作出抗辩。</a:t>
            </a:r>
            <a:endParaRPr lang="en-US" altLang="zh-CN"/>
          </a:p>
          <a:p>
            <a:r>
              <a:rPr lang="zh-CN" altLang="zh-CN"/>
              <a:t>许可人（</a:t>
            </a:r>
            <a:r>
              <a:rPr lang="en-US" altLang="zh-CN"/>
              <a:t>Licensor</a:t>
            </a:r>
            <a:r>
              <a:rPr lang="zh-CN" altLang="zh-CN"/>
              <a:t>）与被许可人（</a:t>
            </a:r>
            <a:r>
              <a:rPr lang="en-US" altLang="zh-CN"/>
              <a:t>Licensee</a:t>
            </a:r>
            <a:r>
              <a:rPr lang="zh-CN" altLang="zh-CN"/>
              <a:t>）之间的许可协议常常包括一条允许许可人检查被许可人的账簿与记录的条文</a:t>
            </a:r>
            <a:r>
              <a:rPr lang="zh-CN" altLang="en-US"/>
              <a:t>。</a:t>
            </a:r>
            <a:endParaRPr lang="en-US" altLang="zh-CN"/>
          </a:p>
          <a:p>
            <a:r>
              <a:rPr lang="zh-CN" altLang="zh-CN"/>
              <a:t>保险人在</a:t>
            </a:r>
            <a:r>
              <a:rPr lang="zh-CN" altLang="en-US"/>
              <a:t>海上</a:t>
            </a:r>
            <a:r>
              <a:rPr lang="zh-CN" altLang="zh-CN"/>
              <a:t>保险</a:t>
            </a:r>
            <a:r>
              <a:rPr lang="zh-CN" altLang="en-US"/>
              <a:t>合同</a:t>
            </a:r>
            <a:r>
              <a:rPr lang="en-US" altLang="zh-CN"/>
              <a:t>/</a:t>
            </a:r>
            <a:r>
              <a:rPr lang="zh-CN" altLang="zh-CN"/>
              <a:t>保单上加上一条明示条文，要求受保人船东遇上意外事故必须马上通知保险人与协助取证</a:t>
            </a:r>
            <a:r>
              <a:rPr lang="en-US" altLang="zh-CN"/>
              <a:t>/</a:t>
            </a:r>
            <a:r>
              <a:rPr lang="zh-CN" altLang="zh-CN"/>
              <a:t>提供证据，让保险人可以考虑是赔付或是抗辩，而如果抗辩以什么理由抗辩</a:t>
            </a:r>
            <a:r>
              <a:rPr lang="zh-CN" altLang="en-US"/>
              <a:t>。如在</a:t>
            </a:r>
            <a:r>
              <a:rPr lang="en-US" altLang="zh-CN"/>
              <a:t>《</a:t>
            </a:r>
            <a:r>
              <a:rPr lang="en-HK" altLang="zh-CN"/>
              <a:t>International Hull Clauses》</a:t>
            </a:r>
            <a:r>
              <a:rPr lang="zh-CN" altLang="en-HK"/>
              <a:t>（</a:t>
            </a:r>
            <a:r>
              <a:rPr lang="en-HK" altLang="zh-CN"/>
              <a:t>01/11/03</a:t>
            </a:r>
            <a:r>
              <a:rPr lang="zh-CN" altLang="en-HK"/>
              <a:t>）</a:t>
            </a:r>
            <a:r>
              <a:rPr lang="zh-CN" altLang="en-US"/>
              <a:t>标准格式中关于对意外事故的赔付部分有一条名为“</a:t>
            </a:r>
            <a:r>
              <a:rPr lang="en-HK" altLang="zh-CN"/>
              <a:t>Duties of the Assured”</a:t>
            </a:r>
            <a:r>
              <a:rPr lang="zh-CN" altLang="en-US"/>
              <a:t>的非常全面的条文。</a:t>
            </a:r>
            <a:endParaRPr lang="en-US" altLang="zh-CN"/>
          </a:p>
          <a:p>
            <a:r>
              <a:rPr lang="zh-CN" altLang="zh-CN"/>
              <a:t>期租</a:t>
            </a:r>
            <a:r>
              <a:rPr lang="zh-CN" altLang="en-US"/>
              <a:t>合同</a:t>
            </a:r>
            <a:r>
              <a:rPr lang="zh-CN" altLang="zh-CN"/>
              <a:t>（</a:t>
            </a:r>
            <a:r>
              <a:rPr lang="en-US" altLang="zh-CN"/>
              <a:t>time charter-party</a:t>
            </a:r>
            <a:r>
              <a:rPr lang="zh-CN" altLang="zh-CN"/>
              <a:t>）标准格式</a:t>
            </a:r>
            <a:r>
              <a:rPr lang="en-US" altLang="zh-CN"/>
              <a:t>NYPE 2013</a:t>
            </a:r>
            <a:r>
              <a:rPr lang="zh-CN" altLang="zh-CN"/>
              <a:t>的</a:t>
            </a:r>
            <a:r>
              <a:rPr lang="en-US" altLang="zh-CN"/>
              <a:t>Clause 15</a:t>
            </a:r>
            <a:r>
              <a:rPr lang="zh-CN" altLang="en-US"/>
              <a:t>，如果承租人（</a:t>
            </a:r>
            <a:r>
              <a:rPr lang="en-US" altLang="zh-CN"/>
              <a:t>charterer</a:t>
            </a:r>
            <a:r>
              <a:rPr lang="zh-CN" altLang="en-US"/>
              <a:t>）希望提前获得有关船舶航行记录的文件，可以要求船东披露航行日志与轮机日志（包括了最全面的数据与信息），以查看是否可能存在不适航、速度不符合规定或不合理绕航等问题让承租人可以提起索赔，或反过来在船东要求补偿货损货差的损失或声称错误扣减运费时作出抗辩。</a:t>
            </a:r>
            <a:endParaRPr lang="zh-CN" altLang="zh-CN"/>
          </a:p>
          <a:p>
            <a:endParaRPr lang="en-US"/>
          </a:p>
        </p:txBody>
      </p:sp>
    </p:spTree>
    <p:extLst>
      <p:ext uri="{BB962C8B-B14F-4D97-AF65-F5344CB8AC3E}">
        <p14:creationId xmlns:p14="http://schemas.microsoft.com/office/powerpoint/2010/main" val="2229991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5AF1D1-6B18-42E0-AC5A-BA57A51F150B}"/>
              </a:ext>
            </a:extLst>
          </p:cNvPr>
          <p:cNvSpPr>
            <a:spLocks noGrp="1"/>
          </p:cNvSpPr>
          <p:nvPr>
            <p:ph type="title"/>
          </p:nvPr>
        </p:nvSpPr>
        <p:spPr>
          <a:xfrm>
            <a:off x="609600" y="350520"/>
            <a:ext cx="10972800" cy="990600"/>
          </a:xfrm>
        </p:spPr>
        <p:txBody>
          <a:bodyPr/>
          <a:lstStyle/>
          <a:p>
            <a:r>
              <a:rPr lang="zh-CN" altLang="en-US"/>
              <a:t>正常的审前披露</a:t>
            </a:r>
            <a:r>
              <a:rPr lang="en-US" altLang="zh-CN"/>
              <a:t>——</a:t>
            </a:r>
            <a:r>
              <a:rPr lang="zh-CN" altLang="en-US"/>
              <a:t>双方相互披露</a:t>
            </a:r>
            <a:endParaRPr lang="en-US"/>
          </a:p>
        </p:txBody>
      </p:sp>
      <p:sp>
        <p:nvSpPr>
          <p:cNvPr id="3" name="内容占位符 2">
            <a:extLst>
              <a:ext uri="{FF2B5EF4-FFF2-40B4-BE49-F238E27FC236}">
                <a16:creationId xmlns:a16="http://schemas.microsoft.com/office/drawing/2014/main" id="{461234C4-3438-43F3-A389-AED5E3EFC528}"/>
              </a:ext>
            </a:extLst>
          </p:cNvPr>
          <p:cNvSpPr>
            <a:spLocks noGrp="1"/>
          </p:cNvSpPr>
          <p:nvPr>
            <p:ph idx="1"/>
          </p:nvPr>
        </p:nvSpPr>
        <p:spPr>
          <a:xfrm>
            <a:off x="609600" y="1341120"/>
            <a:ext cx="10972800" cy="5341034"/>
          </a:xfrm>
        </p:spPr>
        <p:txBody>
          <a:bodyPr>
            <a:normAutofit fontScale="62500" lnSpcReduction="20000"/>
          </a:bodyPr>
          <a:lstStyle/>
          <a:p>
            <a:pPr algn="just">
              <a:lnSpc>
                <a:spcPct val="120000"/>
              </a:lnSpc>
              <a:spcBef>
                <a:spcPts val="500"/>
              </a:spcBef>
              <a:spcAft>
                <a:spcPts val="500"/>
              </a:spcAft>
            </a:pPr>
            <a:r>
              <a:rPr lang="zh-CN" altLang="zh-CN" sz="3200"/>
              <a:t>在诉讼开始阶段，双方会交换案件陈述（</a:t>
            </a:r>
            <a:r>
              <a:rPr lang="en-US" altLang="zh-CN" sz="3200"/>
              <a:t>Statements of Case</a:t>
            </a:r>
            <a:r>
              <a:rPr lang="zh-CN" altLang="zh-CN" sz="3200"/>
              <a:t>）或之前被称为文书请求（</a:t>
            </a:r>
            <a:r>
              <a:rPr lang="en-US" altLang="zh-CN" sz="3200"/>
              <a:t>Pleadings</a:t>
            </a:r>
            <a:r>
              <a:rPr lang="zh-CN" altLang="zh-CN" sz="3200"/>
              <a:t>）</a:t>
            </a:r>
            <a:r>
              <a:rPr lang="zh-CN" altLang="en-US" sz="3200"/>
              <a:t>：</a:t>
            </a:r>
            <a:r>
              <a:rPr lang="zh-CN" altLang="zh-CN" sz="3200"/>
              <a:t>包括索赔请求（</a:t>
            </a:r>
            <a:r>
              <a:rPr lang="en-US" altLang="zh-CN" sz="3200"/>
              <a:t>Statement of Claim</a:t>
            </a:r>
            <a:r>
              <a:rPr lang="zh-CN" altLang="zh-CN" sz="3200"/>
              <a:t>）、抗辩书（</a:t>
            </a:r>
            <a:r>
              <a:rPr lang="en-US" altLang="zh-CN" sz="3200"/>
              <a:t>Statement of </a:t>
            </a:r>
            <a:r>
              <a:rPr lang="en-US" altLang="zh-CN" sz="3200" err="1"/>
              <a:t>Defence</a:t>
            </a:r>
            <a:r>
              <a:rPr lang="zh-CN" altLang="zh-CN" sz="3200"/>
              <a:t>）与答辩书（</a:t>
            </a:r>
            <a:r>
              <a:rPr lang="en-US" altLang="zh-CN" sz="3200"/>
              <a:t>Statement of Reply</a:t>
            </a:r>
            <a:r>
              <a:rPr lang="zh-CN" altLang="zh-CN" sz="3200"/>
              <a:t>）。</a:t>
            </a:r>
            <a:r>
              <a:rPr lang="zh-CN" altLang="en-US" sz="3200"/>
              <a:t>通过对事实主张的承认、不承认或否认（必须附理由，不能单纯否认），</a:t>
            </a:r>
            <a:r>
              <a:rPr lang="zh-CN" altLang="zh-CN" sz="3200"/>
              <a:t>诉讼双方的争议</a:t>
            </a:r>
            <a:r>
              <a:rPr lang="en-US" altLang="zh-CN" sz="3200"/>
              <a:t>/</a:t>
            </a:r>
            <a:r>
              <a:rPr lang="zh-CN" altLang="zh-CN" sz="3200"/>
              <a:t>争端</a:t>
            </a:r>
            <a:r>
              <a:rPr lang="zh-CN" altLang="en-US" sz="3200"/>
              <a:t>可以获得确定（</a:t>
            </a:r>
            <a:r>
              <a:rPr lang="en-US" altLang="zh-CN" sz="3200"/>
              <a:t>identified</a:t>
            </a:r>
            <a:r>
              <a:rPr lang="zh-CN" altLang="en-US" sz="3200"/>
              <a:t>），产生披露有关文件证据与出示口头证据、专家意见证据的需求。于是</a:t>
            </a:r>
            <a:r>
              <a:rPr lang="zh-CN" altLang="zh-CN" sz="3200"/>
              <a:t>双方进入披露的阶段，因为已经可以明确哪些文件是与争议</a:t>
            </a:r>
            <a:r>
              <a:rPr lang="en-US" altLang="zh-CN" sz="3200"/>
              <a:t>/</a:t>
            </a:r>
            <a:r>
              <a:rPr lang="zh-CN" altLang="zh-CN" sz="3200"/>
              <a:t>争端有关。</a:t>
            </a:r>
            <a:endParaRPr lang="en-US" altLang="zh-CN" sz="3200"/>
          </a:p>
          <a:p>
            <a:pPr algn="just">
              <a:lnSpc>
                <a:spcPct val="120000"/>
              </a:lnSpc>
              <a:spcBef>
                <a:spcPts val="500"/>
              </a:spcBef>
              <a:spcAft>
                <a:spcPts val="500"/>
              </a:spcAft>
            </a:pPr>
            <a:endParaRPr lang="en-US" altLang="zh-CN" sz="3200"/>
          </a:p>
          <a:p>
            <a:r>
              <a:rPr lang="en-HK" altLang="zh-Hans-HK" sz="3200" u="sng"/>
              <a:t>Blay v. Pollard and Morris</a:t>
            </a:r>
            <a:r>
              <a:rPr lang="en-HK" altLang="zh-Hans-HK" sz="3200"/>
              <a:t> (1930) 1 KB 628</a:t>
            </a:r>
            <a:r>
              <a:rPr lang="zh-CN" altLang="en-US" sz="3200"/>
              <a:t>先例</a:t>
            </a:r>
            <a:r>
              <a:rPr lang="en-HK" altLang="zh-Hans-HK" sz="3200"/>
              <a:t>, </a:t>
            </a:r>
            <a:r>
              <a:rPr lang="en-HK" altLang="zh-Hans-HK" sz="3200" err="1"/>
              <a:t>Scrutton</a:t>
            </a:r>
            <a:r>
              <a:rPr lang="en-HK" altLang="zh-Hans-HK" sz="3200"/>
              <a:t> </a:t>
            </a:r>
            <a:r>
              <a:rPr lang="zh-CN" altLang="en-US" sz="3200"/>
              <a:t>大法官说</a:t>
            </a:r>
            <a:r>
              <a:rPr lang="en-HK" altLang="zh-Hans-HK" sz="3200"/>
              <a:t>:</a:t>
            </a:r>
          </a:p>
          <a:p>
            <a:endParaRPr lang="en-HK" altLang="zh-Hans-HK" sz="3200" u="sng"/>
          </a:p>
          <a:p>
            <a:pPr marL="274320" lvl="1" indent="0">
              <a:buNone/>
            </a:pPr>
            <a:r>
              <a:rPr lang="zh-CN" altLang="en-US" sz="3200"/>
              <a:t>“</a:t>
            </a:r>
            <a:r>
              <a:rPr lang="en-HK" altLang="zh-Hans-HK" sz="3200" i="1"/>
              <a:t>… </a:t>
            </a:r>
            <a:r>
              <a:rPr lang="en-HK" altLang="zh-Hans-HK" sz="3200" b="1" i="1"/>
              <a:t>Cases must be decided on the issues  on the record</a:t>
            </a:r>
            <a:r>
              <a:rPr lang="en-HK" altLang="zh-Hans-HK" sz="3200" i="1"/>
              <a:t>; and if it is desired to raise other issues they must be placed on the record by amendment. In the present case the issue on which the judge decided was raised by himself without amending the pleadings, and in my opinion he was not entitled to take such a course. </a:t>
            </a:r>
            <a:r>
              <a:rPr lang="zh-CN" altLang="en-US" sz="3200"/>
              <a:t>”</a:t>
            </a:r>
            <a:endParaRPr lang="en-HK" altLang="zh-Hans-HK" sz="3200"/>
          </a:p>
          <a:p>
            <a:pPr algn="just">
              <a:lnSpc>
                <a:spcPct val="120000"/>
              </a:lnSpc>
              <a:spcBef>
                <a:spcPts val="500"/>
              </a:spcBef>
              <a:spcAft>
                <a:spcPts val="500"/>
              </a:spcAft>
            </a:pPr>
            <a:endParaRPr lang="en-US" altLang="zh-CN" sz="3200"/>
          </a:p>
          <a:p>
            <a:pPr algn="just">
              <a:lnSpc>
                <a:spcPct val="120000"/>
              </a:lnSpc>
              <a:spcBef>
                <a:spcPts val="500"/>
              </a:spcBef>
              <a:spcAft>
                <a:spcPts val="500"/>
              </a:spcAft>
            </a:pPr>
            <a:r>
              <a:rPr lang="zh-CN" altLang="en-US" sz="3200"/>
              <a:t>法院</a:t>
            </a:r>
            <a:r>
              <a:rPr lang="en-US" altLang="zh-CN" sz="3200"/>
              <a:t>/</a:t>
            </a:r>
            <a:r>
              <a:rPr lang="zh-CN" altLang="en-US" sz="3200"/>
              <a:t>仲裁庭是不能在开庭时接受没有在案件陈述阶段提出的事实争议</a:t>
            </a:r>
            <a:r>
              <a:rPr lang="en-US" altLang="zh-CN" sz="3200"/>
              <a:t>/</a:t>
            </a:r>
            <a:r>
              <a:rPr lang="zh-CN" altLang="en-US" sz="3200"/>
              <a:t>争端（法律争议是比较宽待），因为没有走披露与其他证据的程序，对方没有充分准备而造成不公平。如果接受并作出决定，有关判决或裁决会被撤销。</a:t>
            </a:r>
            <a:endParaRPr lang="zh-CN" altLang="zh-CN" sz="3200"/>
          </a:p>
          <a:p>
            <a:pPr marL="0" indent="0">
              <a:buNone/>
            </a:pPr>
            <a:endParaRPr lang="en-US"/>
          </a:p>
        </p:txBody>
      </p:sp>
    </p:spTree>
    <p:extLst>
      <p:ext uri="{BB962C8B-B14F-4D97-AF65-F5344CB8AC3E}">
        <p14:creationId xmlns:p14="http://schemas.microsoft.com/office/powerpoint/2010/main" val="148998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B60AC7-B861-70FE-8153-A1FCE9A3B110}"/>
              </a:ext>
            </a:extLst>
          </p:cNvPr>
          <p:cNvSpPr>
            <a:spLocks noGrp="1"/>
          </p:cNvSpPr>
          <p:nvPr>
            <p:ph type="title"/>
          </p:nvPr>
        </p:nvSpPr>
        <p:spPr/>
        <p:txBody>
          <a:bodyPr/>
          <a:lstStyle/>
          <a:p>
            <a:r>
              <a:rPr lang="zh-CN" altLang="en-US"/>
              <a:t>主要内容</a:t>
            </a:r>
          </a:p>
        </p:txBody>
      </p:sp>
      <p:sp>
        <p:nvSpPr>
          <p:cNvPr id="3" name="内容占位符 2">
            <a:extLst>
              <a:ext uri="{FF2B5EF4-FFF2-40B4-BE49-F238E27FC236}">
                <a16:creationId xmlns:a16="http://schemas.microsoft.com/office/drawing/2014/main" id="{23876CF3-DD28-F54D-AD01-400CA4A444B5}"/>
              </a:ext>
            </a:extLst>
          </p:cNvPr>
          <p:cNvSpPr>
            <a:spLocks noGrp="1"/>
          </p:cNvSpPr>
          <p:nvPr>
            <p:ph idx="1"/>
          </p:nvPr>
        </p:nvSpPr>
        <p:spPr/>
        <p:txBody>
          <a:bodyPr>
            <a:normAutofit lnSpcReduction="10000"/>
          </a:bodyPr>
          <a:lstStyle/>
          <a:p>
            <a:r>
              <a:rPr lang="zh-CN" altLang="en-US" sz="3200"/>
              <a:t>一、概述</a:t>
            </a:r>
          </a:p>
          <a:p>
            <a:endParaRPr lang="zh-CN" altLang="en-US" sz="3200"/>
          </a:p>
          <a:p>
            <a:r>
              <a:rPr lang="zh-CN" altLang="en-US" sz="3200"/>
              <a:t>二、</a:t>
            </a:r>
            <a:r>
              <a:rPr lang="en-US" altLang="zh-CN" sz="3200"/>
              <a:t>CPR</a:t>
            </a:r>
            <a:r>
              <a:rPr lang="zh-CN" altLang="en-US" sz="3200"/>
              <a:t>的规定、中间程序</a:t>
            </a:r>
            <a:r>
              <a:rPr lang="en-US" altLang="zh-CN" sz="3200"/>
              <a:t>/</a:t>
            </a:r>
            <a:r>
              <a:rPr lang="zh-CN" altLang="en-US" sz="3200"/>
              <a:t>措施与简易判决的提前披露</a:t>
            </a:r>
          </a:p>
          <a:p>
            <a:endParaRPr lang="zh-CN" altLang="en-US" sz="3200"/>
          </a:p>
          <a:p>
            <a:r>
              <a:rPr lang="zh-CN" altLang="en-US" sz="3200"/>
              <a:t>三、诉讼</a:t>
            </a:r>
            <a:r>
              <a:rPr lang="en-US" altLang="zh-CN" sz="3200"/>
              <a:t>/</a:t>
            </a:r>
            <a:r>
              <a:rPr lang="zh-CN" altLang="en-US" sz="3200"/>
              <a:t>仲裁程序中的相互披露</a:t>
            </a:r>
          </a:p>
          <a:p>
            <a:endParaRPr lang="en-US" altLang="zh-CN" sz="3200"/>
          </a:p>
          <a:p>
            <a:r>
              <a:rPr lang="zh-CN" altLang="en-US" sz="3200"/>
              <a:t>四、英国对相互披露做法的改革</a:t>
            </a:r>
            <a:endParaRPr lang="en-US" altLang="zh-CN" sz="3200"/>
          </a:p>
          <a:p>
            <a:endParaRPr lang="en-US" altLang="zh-CN" sz="3200"/>
          </a:p>
          <a:p>
            <a:r>
              <a:rPr lang="zh-CN" altLang="en-US" sz="3200"/>
              <a:t>五、电子文件披露</a:t>
            </a:r>
          </a:p>
        </p:txBody>
      </p:sp>
    </p:spTree>
    <p:extLst>
      <p:ext uri="{BB962C8B-B14F-4D97-AF65-F5344CB8AC3E}">
        <p14:creationId xmlns:p14="http://schemas.microsoft.com/office/powerpoint/2010/main" val="4148508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2FF7EE-6C64-D6D8-D424-D4774C0D7227}"/>
              </a:ext>
            </a:extLst>
          </p:cNvPr>
          <p:cNvSpPr>
            <a:spLocks noGrp="1"/>
          </p:cNvSpPr>
          <p:nvPr>
            <p:ph type="title"/>
          </p:nvPr>
        </p:nvSpPr>
        <p:spPr/>
        <p:txBody>
          <a:bodyPr/>
          <a:lstStyle/>
          <a:p>
            <a:r>
              <a:rPr lang="zh-CN" altLang="en-US"/>
              <a:t>正常的审前披露</a:t>
            </a:r>
            <a:r>
              <a:rPr lang="en-US" altLang="zh-CN"/>
              <a:t>——</a:t>
            </a:r>
            <a:r>
              <a:rPr lang="zh-CN" altLang="en-US"/>
              <a:t>双方相互披露 </a:t>
            </a:r>
            <a:r>
              <a:rPr lang="en-US" altLang="zh-CN"/>
              <a:t>(2)</a:t>
            </a:r>
            <a:endParaRPr lang="zh-Hans-HK" altLang="en-US"/>
          </a:p>
        </p:txBody>
      </p:sp>
      <p:sp>
        <p:nvSpPr>
          <p:cNvPr id="3" name="内容占位符 2">
            <a:extLst>
              <a:ext uri="{FF2B5EF4-FFF2-40B4-BE49-F238E27FC236}">
                <a16:creationId xmlns:a16="http://schemas.microsoft.com/office/drawing/2014/main" id="{612F4B67-5415-231F-3FCA-2787A61828B8}"/>
              </a:ext>
            </a:extLst>
          </p:cNvPr>
          <p:cNvSpPr>
            <a:spLocks noGrp="1"/>
          </p:cNvSpPr>
          <p:nvPr>
            <p:ph idx="1"/>
          </p:nvPr>
        </p:nvSpPr>
        <p:spPr>
          <a:xfrm>
            <a:off x="609600" y="1600200"/>
            <a:ext cx="10972800" cy="5096022"/>
          </a:xfrm>
        </p:spPr>
        <p:txBody>
          <a:bodyPr>
            <a:normAutofit fontScale="85000" lnSpcReduction="20000"/>
          </a:bodyPr>
          <a:lstStyle/>
          <a:p>
            <a:pPr algn="just">
              <a:lnSpc>
                <a:spcPct val="120000"/>
              </a:lnSpc>
              <a:spcBef>
                <a:spcPts val="500"/>
              </a:spcBef>
              <a:spcAft>
                <a:spcPts val="500"/>
              </a:spcAft>
            </a:pPr>
            <a:r>
              <a:rPr lang="zh-CN" altLang="zh-CN" sz="2600"/>
              <a:t>披露</a:t>
            </a:r>
            <a:r>
              <a:rPr lang="zh-CN" altLang="en-US" sz="2600"/>
              <a:t>“有利或不利测试”（</a:t>
            </a:r>
            <a:r>
              <a:rPr lang="en-US" altLang="zh-Hans-HK" sz="2600"/>
              <a:t>support or adversely affect test</a:t>
            </a:r>
            <a:r>
              <a:rPr lang="zh-CN" altLang="en-US" sz="2600"/>
              <a:t>）。</a:t>
            </a:r>
            <a:r>
              <a:rPr lang="en-US" altLang="zh-CN" sz="2600" u="sng" err="1"/>
              <a:t>Ventouris</a:t>
            </a:r>
            <a:r>
              <a:rPr lang="en-US" altLang="zh-CN" sz="2600" u="sng"/>
              <a:t> v Mountain (The “Italia Express</a:t>
            </a:r>
            <a:r>
              <a:rPr lang="en-US" altLang="zh-CN" sz="2600"/>
              <a:t>”) (1991) 1 WLR 607</a:t>
            </a:r>
            <a:r>
              <a:rPr lang="zh-CN" altLang="zh-CN" sz="2600"/>
              <a:t>先例，</a:t>
            </a:r>
            <a:r>
              <a:rPr lang="en-US" altLang="zh-CN" sz="2600"/>
              <a:t>Bingham</a:t>
            </a:r>
            <a:r>
              <a:rPr lang="zh-CN" altLang="zh-CN" sz="2600"/>
              <a:t>大法官说：“</a:t>
            </a:r>
            <a:r>
              <a:rPr lang="en-US" altLang="zh-CN" sz="2600" i="1"/>
              <a:t>Justice is better served by </a:t>
            </a:r>
            <a:r>
              <a:rPr lang="en-US" altLang="zh-CN" sz="2600" i="1" err="1"/>
              <a:t>candour</a:t>
            </a:r>
            <a:r>
              <a:rPr lang="en-US" altLang="zh-CN" sz="2600" i="1"/>
              <a:t> than by suppression.</a:t>
            </a:r>
            <a:r>
              <a:rPr lang="zh-CN" altLang="zh-CN" sz="2600"/>
              <a:t>”</a:t>
            </a:r>
          </a:p>
          <a:p>
            <a:pPr algn="just">
              <a:lnSpc>
                <a:spcPct val="120000"/>
              </a:lnSpc>
              <a:spcBef>
                <a:spcPts val="500"/>
              </a:spcBef>
              <a:spcAft>
                <a:spcPts val="500"/>
              </a:spcAft>
            </a:pPr>
            <a:r>
              <a:rPr lang="zh-CN" altLang="zh-CN" sz="2600"/>
              <a:t>双方都相互披露了足够与完整的文件，</a:t>
            </a:r>
            <a:r>
              <a:rPr lang="zh-CN" altLang="en-US" sz="2600"/>
              <a:t>在双方代表律师在开庭陈述与结案陈词的指引下</a:t>
            </a:r>
            <a:r>
              <a:rPr lang="zh-CN" altLang="zh-CN" sz="2600"/>
              <a:t>法院</a:t>
            </a:r>
            <a:r>
              <a:rPr lang="en-US" altLang="zh-CN" sz="2600"/>
              <a:t>/</a:t>
            </a:r>
            <a:r>
              <a:rPr lang="zh-CN" altLang="zh-CN" sz="2600"/>
              <a:t>仲裁庭在阅读与分析后</a:t>
            </a:r>
            <a:r>
              <a:rPr lang="zh-CN" altLang="en-US" sz="2600"/>
              <a:t>就</a:t>
            </a:r>
            <a:r>
              <a:rPr lang="zh-CN" altLang="zh-CN" sz="2600"/>
              <a:t>对事实问题的全貌与争议的强弱有了一定了解</a:t>
            </a:r>
            <a:r>
              <a:rPr lang="zh-CN" altLang="en-US" sz="2600"/>
              <a:t>。</a:t>
            </a:r>
            <a:endParaRPr lang="en-US" altLang="zh-CN" sz="2600"/>
          </a:p>
          <a:p>
            <a:pPr algn="just">
              <a:lnSpc>
                <a:spcPct val="120000"/>
              </a:lnSpc>
              <a:spcBef>
                <a:spcPts val="500"/>
              </a:spcBef>
              <a:spcAft>
                <a:spcPts val="500"/>
              </a:spcAft>
            </a:pPr>
            <a:r>
              <a:rPr lang="zh-CN" altLang="en-US" sz="2600"/>
              <a:t>中国公司如果不保存完整与有利的文件，在国际诉讼</a:t>
            </a:r>
            <a:r>
              <a:rPr lang="en-US" altLang="zh-CN" sz="2600"/>
              <a:t>/</a:t>
            </a:r>
            <a:r>
              <a:rPr lang="zh-CN" altLang="en-US" sz="2600"/>
              <a:t>仲裁中就会处于劣势。如果披露不全面也会带来各种不利与预想不到的后果。</a:t>
            </a:r>
            <a:endParaRPr lang="en-US" altLang="zh-CN" sz="2600"/>
          </a:p>
          <a:p>
            <a:pPr lvl="1" algn="just">
              <a:lnSpc>
                <a:spcPct val="120000"/>
              </a:lnSpc>
              <a:spcBef>
                <a:spcPts val="500"/>
              </a:spcBef>
              <a:spcAft>
                <a:spcPts val="500"/>
              </a:spcAft>
            </a:pPr>
            <a:r>
              <a:rPr lang="zh-CN" altLang="en-US" sz="2200" b="1" u="sng"/>
              <a:t>例子一</a:t>
            </a:r>
            <a:r>
              <a:rPr lang="zh-CN" altLang="en-US" sz="2200"/>
              <a:t>：仲裁庭命令一方当事人尽最大努力获得与该当事人关系很密切的第三方的文件，但该当事人说无法获得，但事后该第三方派出领导作为该当事人的事实证人。在开庭接受交叉盘问时，事实证人也没有否认这些文件的存在，只是说没有带来。仲裁庭作出不利推断。</a:t>
            </a:r>
            <a:endParaRPr lang="en-US" altLang="zh-CN" sz="2200"/>
          </a:p>
          <a:p>
            <a:pPr lvl="1" algn="just">
              <a:lnSpc>
                <a:spcPct val="120000"/>
              </a:lnSpc>
              <a:spcBef>
                <a:spcPts val="500"/>
              </a:spcBef>
              <a:spcAft>
                <a:spcPts val="500"/>
              </a:spcAft>
            </a:pPr>
            <a:r>
              <a:rPr lang="zh-CN" altLang="en-US" sz="2200" b="1" u="sng"/>
              <a:t>例子二</a:t>
            </a:r>
            <a:r>
              <a:rPr lang="zh-CN" altLang="en-US" sz="2200"/>
              <a:t>：双方争议之一是一方当事人是否在合同协议下与竞争对手接触讨论合作，仲裁庭命令披露有关时间段该当事人与竞争对手的邮件往来，但该当事人说这段时间因为转移服务器所有邮件遗失。按理来说该当事人这种大公司不可能在转移前不做备份让所有邮件遗失，即使真的遗失也可以从收件的竞争对手处获得，至少可以获得大部分，因此仲裁庭作出不利推断。</a:t>
            </a:r>
          </a:p>
          <a:p>
            <a:endParaRPr lang="zh-Hans-HK" altLang="en-US"/>
          </a:p>
        </p:txBody>
      </p:sp>
    </p:spTree>
    <p:extLst>
      <p:ext uri="{BB962C8B-B14F-4D97-AF65-F5344CB8AC3E}">
        <p14:creationId xmlns:p14="http://schemas.microsoft.com/office/powerpoint/2010/main" val="1676937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FA64F9-413B-AD71-5910-4A3856B0EC00}"/>
              </a:ext>
            </a:extLst>
          </p:cNvPr>
          <p:cNvSpPr>
            <a:spLocks noGrp="1"/>
          </p:cNvSpPr>
          <p:nvPr>
            <p:ph type="title"/>
          </p:nvPr>
        </p:nvSpPr>
        <p:spPr/>
        <p:txBody>
          <a:bodyPr/>
          <a:lstStyle/>
          <a:p>
            <a:r>
              <a:rPr lang="zh-CN" altLang="en-US" sz="4000">
                <a:sym typeface="+mn-ea"/>
              </a:rPr>
              <a:t>诉讼方为了不披露文件而隐藏或销毁文件的做法</a:t>
            </a:r>
            <a:endParaRPr lang="zh-CN" altLang="en-US"/>
          </a:p>
        </p:txBody>
      </p:sp>
      <p:sp>
        <p:nvSpPr>
          <p:cNvPr id="3" name="内容占位符 2">
            <a:extLst>
              <a:ext uri="{FF2B5EF4-FFF2-40B4-BE49-F238E27FC236}">
                <a16:creationId xmlns:a16="http://schemas.microsoft.com/office/drawing/2014/main" id="{C413E1DE-D679-F2F0-9E30-A90F51D06442}"/>
              </a:ext>
            </a:extLst>
          </p:cNvPr>
          <p:cNvSpPr>
            <a:spLocks noGrp="1"/>
          </p:cNvSpPr>
          <p:nvPr>
            <p:ph idx="1"/>
          </p:nvPr>
        </p:nvSpPr>
        <p:spPr>
          <a:xfrm>
            <a:off x="609600" y="1600199"/>
            <a:ext cx="10972800" cy="5011615"/>
          </a:xfrm>
        </p:spPr>
        <p:txBody>
          <a:bodyPr>
            <a:normAutofit fontScale="92500" lnSpcReduction="10000"/>
          </a:bodyPr>
          <a:lstStyle/>
          <a:p>
            <a:r>
              <a:rPr lang="zh-CN" altLang="en-US"/>
              <a:t>当事人为了不披露文件的做法：一是隐藏，二是销毁</a:t>
            </a:r>
          </a:p>
          <a:p>
            <a:endParaRPr lang="zh-CN" altLang="en-US"/>
          </a:p>
          <a:p>
            <a:r>
              <a:rPr lang="zh-CN" altLang="en-US"/>
              <a:t>文件是公司的资产，可以随意处置，但要小心：</a:t>
            </a:r>
          </a:p>
          <a:p>
            <a:endParaRPr lang="zh-CN" altLang="en-US"/>
          </a:p>
          <a:p>
            <a:pPr lvl="1"/>
            <a:r>
              <a:rPr lang="zh-CN" altLang="en-US" sz="2200"/>
              <a:t>可能将来出现诉讼，自己已经把有关的重要文件销毁</a:t>
            </a:r>
          </a:p>
          <a:p>
            <a:pPr lvl="1"/>
            <a:endParaRPr lang="zh-CN" altLang="en-US" sz="2200"/>
          </a:p>
          <a:p>
            <a:pPr lvl="1"/>
            <a:r>
              <a:rPr lang="zh-CN" altLang="en-US" sz="2200"/>
              <a:t>有了诉讼，在双方相互交换的文件清单（</a:t>
            </a:r>
            <a:r>
              <a:rPr lang="en-US" altLang="zh-CN" sz="2200"/>
              <a:t>list of documents</a:t>
            </a:r>
            <a:r>
              <a:rPr lang="zh-CN" altLang="en-US" sz="2200"/>
              <a:t>）中要列明与描述在标准披露下应该披露但已经销毁的文件，例如公司定期销毁文件的合理政策</a:t>
            </a:r>
          </a:p>
          <a:p>
            <a:pPr lvl="1"/>
            <a:endParaRPr lang="zh-CN" altLang="en-US" sz="2200"/>
          </a:p>
          <a:p>
            <a:pPr lvl="1"/>
            <a:r>
              <a:rPr lang="zh-CN" altLang="en-US" sz="2200"/>
              <a:t>诉讼方在</a:t>
            </a:r>
            <a:r>
              <a:rPr lang="en-US" altLang="zh-CN" sz="2200"/>
              <a:t>CPR</a:t>
            </a:r>
            <a:r>
              <a:rPr lang="zh-CN" altLang="en-US" sz="2200"/>
              <a:t>下要在文件清单中向法院作出披露声明（</a:t>
            </a:r>
            <a:r>
              <a:rPr lang="en-US" altLang="zh-CN" sz="2200"/>
              <a:t>disclosure statement</a:t>
            </a:r>
            <a:r>
              <a:rPr lang="zh-CN" altLang="en-US" sz="2200"/>
              <a:t>），如果声明并不真实，就会构成藐视法院（</a:t>
            </a:r>
            <a:r>
              <a:rPr lang="en-US" altLang="zh-CN" sz="2200"/>
              <a:t>contempt of court</a:t>
            </a:r>
            <a:r>
              <a:rPr lang="zh-CN" altLang="en-US" sz="2200"/>
              <a:t>）。所以一般诉讼方与其代表律师是不敢随意销毁文件而不说明（隐藏文件也是同样的道理）。</a:t>
            </a:r>
          </a:p>
          <a:p>
            <a:pPr lvl="1"/>
            <a:endParaRPr lang="zh-CN" altLang="en-US" sz="2200"/>
          </a:p>
          <a:p>
            <a:pPr lvl="1"/>
            <a:r>
              <a:rPr lang="zh-CN" altLang="en-US" sz="2200"/>
              <a:t>对有关公司有管辖权的国家可能有立法的要求，即使不涉及诉讼也不允许销毁某些文件或必须保存一段时间（文件保存义务）</a:t>
            </a:r>
          </a:p>
          <a:p>
            <a:endParaRPr lang="zh-CN" altLang="en-US"/>
          </a:p>
        </p:txBody>
      </p:sp>
    </p:spTree>
    <p:extLst>
      <p:ext uri="{BB962C8B-B14F-4D97-AF65-F5344CB8AC3E}">
        <p14:creationId xmlns:p14="http://schemas.microsoft.com/office/powerpoint/2010/main" val="2635810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标题 1"/>
          <p:cNvSpPr txBox="1">
            <a:spLocks noGrp="1"/>
          </p:cNvSpPr>
          <p:nvPr>
            <p:ph type="title"/>
          </p:nvPr>
        </p:nvSpPr>
        <p:spPr>
          <a:xfrm>
            <a:off x="610393" y="424540"/>
            <a:ext cx="10971215" cy="1031332"/>
          </a:xfrm>
          <a:prstGeom prst="rect">
            <a:avLst/>
          </a:prstGeom>
        </p:spPr>
        <p:txBody>
          <a:bodyPr>
            <a:normAutofit/>
          </a:bodyPr>
          <a:lstStyle>
            <a:lvl1pPr algn="l">
              <a:def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r>
              <a:rPr sz="3600" err="1"/>
              <a:t>对当事人作出的惩罚</a:t>
            </a:r>
            <a:endParaRPr sz="3600"/>
          </a:p>
        </p:txBody>
      </p:sp>
      <p:sp>
        <p:nvSpPr>
          <p:cNvPr id="272" name="内容占位符 2"/>
          <p:cNvSpPr txBox="1">
            <a:spLocks noGrp="1"/>
          </p:cNvSpPr>
          <p:nvPr>
            <p:ph type="body" idx="1"/>
          </p:nvPr>
        </p:nvSpPr>
        <p:spPr>
          <a:xfrm>
            <a:off x="610393" y="1455872"/>
            <a:ext cx="11130503" cy="5182672"/>
          </a:xfrm>
          <a:prstGeom prst="rect">
            <a:avLst/>
          </a:prstGeom>
        </p:spPr>
        <p:txBody>
          <a:bodyPr>
            <a:normAutofit lnSpcReduction="10000"/>
          </a:bodyPr>
          <a:lstStyle/>
          <a:p>
            <a:pPr defTabSz="457200">
              <a:spcBef>
                <a:spcPts val="0"/>
              </a:spcBef>
              <a:buSzTx/>
              <a:defRPr sz="2000">
                <a:latin typeface="Helvetica Neue"/>
                <a:ea typeface="Helvetica Neue"/>
                <a:cs typeface="Helvetica Neue"/>
                <a:sym typeface="Helvetica Neue"/>
              </a:defRPr>
            </a:pPr>
            <a:r>
              <a:rPr sz="2600">
                <a:latin typeface="+mj-lt"/>
                <a:ea typeface="宋体" panose="02010600030101010101" pitchFamily="2" charset="-122"/>
                <a:cs typeface="Times New Roman" panose="02020603050405020304" pitchFamily="18" charset="0"/>
              </a:rPr>
              <a:t>CPR </a:t>
            </a:r>
            <a:r>
              <a:rPr lang="en-US" altLang="zh-CN" sz="2600">
                <a:latin typeface="+mj-lt"/>
                <a:ea typeface="宋体" panose="02010600030101010101" pitchFamily="2" charset="-122"/>
                <a:cs typeface="Times New Roman" panose="02020603050405020304" pitchFamily="18" charset="0"/>
              </a:rPr>
              <a:t>Rule </a:t>
            </a:r>
            <a:r>
              <a:rPr sz="2600">
                <a:latin typeface="+mj-lt"/>
                <a:ea typeface="宋体" panose="02010600030101010101" pitchFamily="2" charset="-122"/>
              </a:rPr>
              <a:t>31.12 </a:t>
            </a:r>
            <a:r>
              <a:rPr sz="2600" err="1">
                <a:latin typeface="+mj-lt"/>
                <a:ea typeface="宋体" panose="02010600030101010101" pitchFamily="2" charset="-122"/>
              </a:rPr>
              <a:t>提到的两种处罚</a:t>
            </a:r>
            <a:r>
              <a:rPr sz="2600">
                <a:latin typeface="+mj-lt"/>
                <a:ea typeface="宋体" panose="02010600030101010101" pitchFamily="2" charset="-122"/>
              </a:rPr>
              <a:t>：</a:t>
            </a:r>
            <a:endParaRPr lang="en-US" sz="2600">
              <a:latin typeface="+mj-lt"/>
              <a:ea typeface="宋体" panose="02010600030101010101" pitchFamily="2" charset="-122"/>
            </a:endParaRPr>
          </a:p>
          <a:p>
            <a:pPr lvl="1" defTabSz="457200">
              <a:spcBef>
                <a:spcPts val="0"/>
              </a:spcBef>
              <a:buSzTx/>
              <a:defRPr sz="2000">
                <a:latin typeface="Helvetica Neue"/>
                <a:ea typeface="Helvetica Neue"/>
                <a:cs typeface="Helvetica Neue"/>
                <a:sym typeface="Helvetica Neue"/>
              </a:defRPr>
            </a:pPr>
            <a:r>
              <a:rPr lang="zh-CN" altLang="en-US" sz="2400">
                <a:latin typeface="+mj-lt"/>
                <a:ea typeface="宋体" panose="02010600030101010101" pitchFamily="2" charset="-122"/>
              </a:rPr>
              <a:t>该当事人再也不能依赖该文件（如后来想清楚觉得还是披露好），除非获得法院批准；</a:t>
            </a:r>
            <a:endParaRPr lang="en-US" altLang="zh-CN" sz="2400">
              <a:latin typeface="+mj-lt"/>
              <a:ea typeface="宋体" panose="02010600030101010101" pitchFamily="2" charset="-122"/>
            </a:endParaRPr>
          </a:p>
          <a:p>
            <a:pPr lvl="1" defTabSz="457200">
              <a:spcBef>
                <a:spcPts val="0"/>
              </a:spcBef>
              <a:buSzTx/>
              <a:defRPr sz="2000">
                <a:latin typeface="Helvetica Neue"/>
                <a:ea typeface="Helvetica Neue"/>
                <a:cs typeface="Helvetica Neue"/>
                <a:sym typeface="Helvetica Neue"/>
              </a:defRPr>
            </a:pPr>
            <a:r>
              <a:rPr lang="zh-CN" altLang="en-US" sz="2400">
                <a:latin typeface="+mj-lt"/>
                <a:ea typeface="宋体" panose="02010600030101010101" pitchFamily="2" charset="-122"/>
              </a:rPr>
              <a:t>如果当事人在文件清单中的披露声明并不真实，可以向他提起藐视法院的诉讼。</a:t>
            </a:r>
          </a:p>
          <a:p>
            <a:pPr marL="0" indent="0" defTabSz="457200">
              <a:spcBef>
                <a:spcPts val="0"/>
              </a:spcBef>
              <a:buSzTx/>
              <a:buNone/>
              <a:defRPr sz="2000">
                <a:latin typeface="Helvetica Neue"/>
                <a:ea typeface="Helvetica Neue"/>
                <a:cs typeface="Helvetica Neue"/>
                <a:sym typeface="Helvetica Neue"/>
              </a:defRPr>
            </a:pPr>
            <a:endParaRPr lang="zh-CN" altLang="en-US" sz="2600">
              <a:latin typeface="+mj-lt"/>
              <a:ea typeface="宋体" panose="02010600030101010101" pitchFamily="2" charset="-122"/>
            </a:endParaRPr>
          </a:p>
          <a:p>
            <a:pPr defTabSz="457200">
              <a:spcBef>
                <a:spcPts val="0"/>
              </a:spcBef>
              <a:buSzTx/>
              <a:defRPr sz="2000">
                <a:latin typeface="Helvetica Neue"/>
                <a:ea typeface="Helvetica Neue"/>
                <a:cs typeface="Helvetica Neue"/>
                <a:sym typeface="Helvetica Neue"/>
              </a:defRPr>
            </a:pPr>
            <a:r>
              <a:rPr lang="zh-CN" altLang="en-US" sz="2600">
                <a:latin typeface="+mj-lt"/>
                <a:ea typeface="宋体" panose="02010600030101010101" pitchFamily="2" charset="-122"/>
              </a:rPr>
              <a:t>实务中主要有：</a:t>
            </a:r>
          </a:p>
          <a:p>
            <a:pPr lvl="1" defTabSz="457200">
              <a:spcBef>
                <a:spcPts val="0"/>
              </a:spcBef>
              <a:buSzTx/>
              <a:defRPr sz="2000">
                <a:latin typeface="Helvetica Neue"/>
                <a:ea typeface="Helvetica Neue"/>
                <a:cs typeface="Helvetica Neue"/>
                <a:sym typeface="Helvetica Neue"/>
              </a:defRPr>
            </a:pPr>
            <a:r>
              <a:rPr sz="2400" err="1">
                <a:latin typeface="+mj-lt"/>
                <a:ea typeface="宋体" panose="02010600030101010101" pitchFamily="2" charset="-122"/>
              </a:rPr>
              <a:t>除非命令（</a:t>
            </a:r>
            <a:r>
              <a:rPr sz="2400" err="1">
                <a:latin typeface="+mj-lt"/>
                <a:ea typeface="宋体" panose="02010600030101010101" pitchFamily="2" charset="-122"/>
                <a:cs typeface="Times New Roman" panose="02020603050405020304" pitchFamily="18" charset="0"/>
              </a:rPr>
              <a:t>Unless</a:t>
            </a:r>
            <a:r>
              <a:rPr sz="2400">
                <a:latin typeface="+mj-lt"/>
                <a:ea typeface="宋体" panose="02010600030101010101" pitchFamily="2" charset="-122"/>
                <a:cs typeface="Times New Roman" panose="02020603050405020304" pitchFamily="18" charset="0"/>
              </a:rPr>
              <a:t> Order</a:t>
            </a:r>
            <a:r>
              <a:rPr sz="2400">
                <a:latin typeface="+mj-lt"/>
                <a:ea typeface="宋体" panose="02010600030101010101" pitchFamily="2" charset="-122"/>
              </a:rPr>
              <a:t>）</a:t>
            </a:r>
            <a:endParaRPr lang="en-US" sz="2400">
              <a:latin typeface="+mj-lt"/>
              <a:ea typeface="宋体" panose="02010600030101010101" pitchFamily="2" charset="-122"/>
            </a:endParaRPr>
          </a:p>
          <a:p>
            <a:pPr lvl="1" defTabSz="457200">
              <a:spcBef>
                <a:spcPts val="0"/>
              </a:spcBef>
              <a:buSzTx/>
              <a:defRPr sz="2000">
                <a:latin typeface="Helvetica Neue"/>
                <a:ea typeface="Helvetica Neue"/>
                <a:cs typeface="Helvetica Neue"/>
                <a:sym typeface="Helvetica Neue"/>
              </a:defRPr>
            </a:pPr>
            <a:r>
              <a:rPr sz="2400" err="1">
                <a:latin typeface="+mj-lt"/>
                <a:ea typeface="宋体" panose="02010600030101010101" pitchFamily="2" charset="-122"/>
              </a:rPr>
              <a:t>不利推断（</a:t>
            </a:r>
            <a:r>
              <a:rPr sz="2400" err="1">
                <a:latin typeface="+mj-lt"/>
                <a:ea typeface="宋体" panose="02010600030101010101" pitchFamily="2" charset="-122"/>
                <a:cs typeface="Times New Roman" panose="02020603050405020304" pitchFamily="18" charset="0"/>
              </a:rPr>
              <a:t>Adverse</a:t>
            </a:r>
            <a:r>
              <a:rPr sz="2400">
                <a:latin typeface="+mj-lt"/>
                <a:ea typeface="宋体" panose="02010600030101010101" pitchFamily="2" charset="-122"/>
                <a:cs typeface="Times New Roman" panose="02020603050405020304" pitchFamily="18" charset="0"/>
              </a:rPr>
              <a:t> Inference</a:t>
            </a:r>
            <a:r>
              <a:rPr sz="2400">
                <a:latin typeface="+mj-lt"/>
                <a:ea typeface="宋体" panose="02010600030101010101" pitchFamily="2" charset="-122"/>
              </a:rPr>
              <a:t>）</a:t>
            </a:r>
            <a:endParaRPr lang="en-US" sz="2400">
              <a:latin typeface="+mj-lt"/>
              <a:ea typeface="宋体" panose="02010600030101010101" pitchFamily="2" charset="-122"/>
            </a:endParaRPr>
          </a:p>
          <a:p>
            <a:pPr lvl="1" defTabSz="457200">
              <a:spcBef>
                <a:spcPts val="0"/>
              </a:spcBef>
              <a:buSzTx/>
              <a:defRPr sz="2000">
                <a:latin typeface="Helvetica Neue"/>
                <a:ea typeface="Helvetica Neue"/>
                <a:cs typeface="Helvetica Neue"/>
                <a:sym typeface="Helvetica Neue"/>
              </a:defRPr>
            </a:pPr>
            <a:r>
              <a:rPr sz="2400" err="1">
                <a:latin typeface="+mj-lt"/>
                <a:ea typeface="宋体" panose="02010600030101010101" pitchFamily="2" charset="-122"/>
              </a:rPr>
              <a:t>藐视</a:t>
            </a:r>
            <a:r>
              <a:rPr lang="zh-CN" altLang="en-US" sz="2400">
                <a:latin typeface="+mj-lt"/>
                <a:ea typeface="宋体" panose="02010600030101010101" pitchFamily="2" charset="-122"/>
              </a:rPr>
              <a:t>法院</a:t>
            </a:r>
            <a:r>
              <a:rPr sz="2400">
                <a:latin typeface="+mj-lt"/>
                <a:ea typeface="宋体" panose="02010600030101010101" pitchFamily="2" charset="-122"/>
              </a:rPr>
              <a:t>（</a:t>
            </a:r>
            <a:r>
              <a:rPr lang="en-US" altLang="zh-CN" sz="2400">
                <a:latin typeface="+mj-lt"/>
                <a:ea typeface="宋体" panose="02010600030101010101" pitchFamily="2" charset="-122"/>
                <a:cs typeface="Times New Roman" panose="02020603050405020304" pitchFamily="18" charset="0"/>
              </a:rPr>
              <a:t>C</a:t>
            </a:r>
            <a:r>
              <a:rPr sz="2400">
                <a:latin typeface="+mj-lt"/>
                <a:ea typeface="宋体" panose="02010600030101010101" pitchFamily="2" charset="-122"/>
                <a:cs typeface="Times New Roman" panose="02020603050405020304" pitchFamily="18" charset="0"/>
              </a:rPr>
              <a:t>ontempt of </a:t>
            </a:r>
            <a:r>
              <a:rPr lang="en-US" altLang="zh-CN" sz="2400">
                <a:latin typeface="+mj-lt"/>
                <a:ea typeface="宋体" panose="02010600030101010101" pitchFamily="2" charset="-122"/>
                <a:cs typeface="Times New Roman" panose="02020603050405020304" pitchFamily="18" charset="0"/>
              </a:rPr>
              <a:t>C</a:t>
            </a:r>
            <a:r>
              <a:rPr sz="2400">
                <a:latin typeface="+mj-lt"/>
                <a:ea typeface="宋体" panose="02010600030101010101" pitchFamily="2" charset="-122"/>
                <a:cs typeface="Times New Roman" panose="02020603050405020304" pitchFamily="18" charset="0"/>
              </a:rPr>
              <a:t>ourt</a:t>
            </a:r>
            <a:r>
              <a:rPr sz="2400">
                <a:latin typeface="+mj-lt"/>
                <a:ea typeface="宋体" panose="02010600030101010101" pitchFamily="2" charset="-122"/>
              </a:rPr>
              <a:t>）</a:t>
            </a:r>
            <a:endParaRPr lang="en-US" sz="2400">
              <a:latin typeface="+mj-lt"/>
              <a:ea typeface="宋体" panose="02010600030101010101" pitchFamily="2" charset="-122"/>
            </a:endParaRPr>
          </a:p>
          <a:p>
            <a:pPr lvl="1" defTabSz="457200">
              <a:spcBef>
                <a:spcPts val="0"/>
              </a:spcBef>
              <a:buSzTx/>
              <a:defRPr sz="2000">
                <a:latin typeface="Helvetica Neue"/>
                <a:ea typeface="Helvetica Neue"/>
                <a:cs typeface="Helvetica Neue"/>
                <a:sym typeface="Helvetica Neue"/>
              </a:defRPr>
            </a:pPr>
            <a:endParaRPr lang="en-US" sz="2600">
              <a:latin typeface="+mj-lt"/>
              <a:ea typeface="宋体" panose="02010600030101010101" pitchFamily="2" charset="-122"/>
            </a:endParaRPr>
          </a:p>
          <a:p>
            <a:pPr defTabSz="457200">
              <a:spcBef>
                <a:spcPts val="0"/>
              </a:spcBef>
              <a:buSzTx/>
              <a:defRPr sz="2000">
                <a:latin typeface="Helvetica Neue"/>
                <a:ea typeface="Helvetica Neue"/>
                <a:cs typeface="Helvetica Neue"/>
                <a:sym typeface="Helvetica Neue"/>
              </a:defRPr>
            </a:pPr>
            <a:r>
              <a:rPr lang="zh-CN" altLang="en-US" sz="2600">
                <a:latin typeface="+mj-lt"/>
                <a:ea typeface="宋体" panose="02010600030101010101" pitchFamily="2" charset="-122"/>
              </a:rPr>
              <a:t>对代表律师</a:t>
            </a:r>
          </a:p>
          <a:p>
            <a:pPr lvl="1" defTabSz="457200">
              <a:spcBef>
                <a:spcPts val="0"/>
              </a:spcBef>
              <a:buSzTx/>
              <a:defRPr sz="2000">
                <a:latin typeface="Helvetica Neue"/>
                <a:ea typeface="Helvetica Neue"/>
                <a:cs typeface="Helvetica Neue"/>
                <a:sym typeface="Helvetica Neue"/>
              </a:defRPr>
            </a:pPr>
            <a:r>
              <a:rPr lang="zh-CN" altLang="en-US" sz="2400">
                <a:latin typeface="+mj-lt"/>
                <a:ea typeface="宋体" panose="02010600030101010101" pitchFamily="2" charset="-122"/>
              </a:rPr>
              <a:t>浪费费用命令（</a:t>
            </a:r>
            <a:r>
              <a:rPr lang="en-HK" sz="2400">
                <a:latin typeface="+mj-lt"/>
                <a:ea typeface="宋体" panose="02010600030101010101" pitchFamily="2" charset="-122"/>
              </a:rPr>
              <a:t>Wasted Costs Orders）</a:t>
            </a:r>
          </a:p>
          <a:p>
            <a:pPr lvl="1" defTabSz="457200">
              <a:spcBef>
                <a:spcPts val="0"/>
              </a:spcBef>
              <a:buSzTx/>
              <a:defRPr sz="2000">
                <a:latin typeface="Helvetica Neue"/>
                <a:ea typeface="Helvetica Neue"/>
                <a:cs typeface="Helvetica Neue"/>
                <a:sym typeface="Helvetica Neue"/>
              </a:defRPr>
            </a:pPr>
            <a:r>
              <a:rPr lang="zh-CN" altLang="en-US" sz="2400">
                <a:latin typeface="+mj-lt"/>
                <a:ea typeface="宋体" panose="02010600030101010101" pitchFamily="2" charset="-122"/>
              </a:rPr>
              <a:t>纪律处罚</a:t>
            </a:r>
            <a:r>
              <a:rPr lang="en-US" altLang="zh-CN" sz="2400">
                <a:latin typeface="+mj-lt"/>
                <a:ea typeface="宋体" panose="02010600030101010101" pitchFamily="2" charset="-122"/>
              </a:rPr>
              <a:t>/</a:t>
            </a:r>
            <a:r>
              <a:rPr lang="zh-CN" altLang="en-US" sz="2400">
                <a:latin typeface="+mj-lt"/>
                <a:ea typeface="宋体" panose="02010600030101010101" pitchFamily="2" charset="-122"/>
              </a:rPr>
              <a:t>除名</a:t>
            </a:r>
          </a:p>
          <a:p>
            <a:pPr lvl="1" defTabSz="457200">
              <a:spcBef>
                <a:spcPts val="0"/>
              </a:spcBef>
              <a:buSzTx/>
              <a:defRPr sz="2000">
                <a:latin typeface="Helvetica Neue"/>
                <a:ea typeface="Helvetica Neue"/>
                <a:cs typeface="Helvetica Neue"/>
                <a:sym typeface="Helvetica Neue"/>
              </a:defRPr>
            </a:pPr>
            <a:r>
              <a:rPr lang="zh-CN" altLang="en-US" sz="2400">
                <a:latin typeface="+mj-lt"/>
                <a:ea typeface="宋体" panose="02010600030101010101" pitchFamily="2" charset="-122"/>
              </a:rPr>
              <a:t>藐视法院</a:t>
            </a:r>
          </a:p>
          <a:p>
            <a:pPr lvl="1" defTabSz="457200">
              <a:spcBef>
                <a:spcPts val="0"/>
              </a:spcBef>
              <a:buSzTx/>
              <a:defRPr sz="2000">
                <a:latin typeface="Helvetica Neue"/>
                <a:ea typeface="Helvetica Neue"/>
                <a:cs typeface="Helvetica Neue"/>
                <a:sym typeface="Helvetica Neue"/>
              </a:defRPr>
            </a:pPr>
            <a:endParaRPr>
              <a:latin typeface="+mj-lt"/>
              <a:ea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标题 1"/>
          <p:cNvSpPr txBox="1">
            <a:spLocks noGrp="1"/>
          </p:cNvSpPr>
          <p:nvPr>
            <p:ph type="title"/>
          </p:nvPr>
        </p:nvSpPr>
        <p:spPr>
          <a:xfrm>
            <a:off x="773111" y="394559"/>
            <a:ext cx="10578086" cy="867313"/>
          </a:xfrm>
          <a:prstGeom prst="rect">
            <a:avLst/>
          </a:prstGeom>
        </p:spPr>
        <p:txBody>
          <a:bodyPr>
            <a:normAutofit/>
          </a:bodyPr>
          <a:lstStyle>
            <a:lvl1pPr algn="l">
              <a:def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r>
              <a:rPr sz="3600" err="1">
                <a:latin typeface="+mn-lt"/>
                <a:ea typeface="+mj-ea"/>
              </a:rPr>
              <a:t>除非命令（</a:t>
            </a:r>
            <a:r>
              <a:rPr sz="3600" err="1">
                <a:latin typeface="+mn-lt"/>
                <a:ea typeface="+mj-ea"/>
                <a:cs typeface="Times New Roman" panose="02020603050405020304" pitchFamily="18" charset="0"/>
              </a:rPr>
              <a:t>Unless</a:t>
            </a:r>
            <a:r>
              <a:rPr sz="3600">
                <a:latin typeface="+mn-lt"/>
                <a:ea typeface="+mj-ea"/>
                <a:cs typeface="Times New Roman" panose="02020603050405020304" pitchFamily="18" charset="0"/>
              </a:rPr>
              <a:t> Order</a:t>
            </a:r>
            <a:r>
              <a:rPr sz="3600">
                <a:latin typeface="+mn-lt"/>
                <a:ea typeface="+mj-ea"/>
              </a:rPr>
              <a:t>）</a:t>
            </a:r>
          </a:p>
        </p:txBody>
      </p:sp>
      <p:sp>
        <p:nvSpPr>
          <p:cNvPr id="276" name="内容占位符 2"/>
          <p:cNvSpPr txBox="1">
            <a:spLocks noGrp="1"/>
          </p:cNvSpPr>
          <p:nvPr>
            <p:ph type="body" idx="1"/>
          </p:nvPr>
        </p:nvSpPr>
        <p:spPr>
          <a:xfrm>
            <a:off x="773111" y="1433651"/>
            <a:ext cx="10578086" cy="5234385"/>
          </a:xfrm>
          <a:prstGeom prst="rect">
            <a:avLst/>
          </a:prstGeom>
        </p:spPr>
        <p:txBody>
          <a:bodyPr>
            <a:normAutofit/>
          </a:bodyPr>
          <a:lstStyle/>
          <a:p>
            <a:pPr algn="just" defTabSz="457200">
              <a:spcBef>
                <a:spcPts val="0"/>
              </a:spcBef>
              <a:buSzTx/>
              <a:defRPr sz="2000">
                <a:latin typeface="Helvetica Neue"/>
                <a:ea typeface="Helvetica Neue"/>
                <a:cs typeface="Helvetica Neue"/>
                <a:sym typeface="Helvetica Neue"/>
              </a:defRPr>
            </a:pPr>
            <a:r>
              <a:rPr sz="2600" err="1">
                <a:latin typeface="+mj-lt"/>
                <a:ea typeface="宋体" panose="02010600030101010101" pitchFamily="2" charset="-122"/>
              </a:rPr>
              <a:t>正常命令（</a:t>
            </a:r>
            <a:r>
              <a:rPr sz="2600" err="1">
                <a:latin typeface="+mj-lt"/>
                <a:ea typeface="宋体" panose="02010600030101010101" pitchFamily="2" charset="-122"/>
                <a:cs typeface="Times New Roman" panose="02020603050405020304" pitchFamily="18" charset="0"/>
              </a:rPr>
              <a:t>ordinary</a:t>
            </a:r>
            <a:r>
              <a:rPr sz="2600">
                <a:latin typeface="+mj-lt"/>
                <a:ea typeface="宋体" panose="02010600030101010101" pitchFamily="2" charset="-122"/>
                <a:cs typeface="Times New Roman" panose="02020603050405020304" pitchFamily="18" charset="0"/>
              </a:rPr>
              <a:t> order</a:t>
            </a:r>
            <a:r>
              <a:rPr sz="2600">
                <a:latin typeface="+mj-lt"/>
                <a:ea typeface="宋体" panose="02010600030101010101" pitchFamily="2" charset="-122"/>
              </a:rPr>
              <a:t>）</a:t>
            </a:r>
            <a:r>
              <a:rPr lang="zh-CN" altLang="en-US" sz="2600">
                <a:latin typeface="+mj-lt"/>
                <a:ea typeface="宋体" panose="02010600030101010101" pitchFamily="2" charset="-122"/>
              </a:rPr>
              <a:t>指</a:t>
            </a:r>
            <a:r>
              <a:rPr sz="2600" err="1">
                <a:latin typeface="+mj-lt"/>
                <a:ea typeface="宋体" panose="02010600030101010101" pitchFamily="2" charset="-122"/>
              </a:rPr>
              <a:t>法院针对程序（保存与披露文件）作出的一般命令，通常只是一个</a:t>
            </a:r>
            <a:r>
              <a:rPr lang="zh-CN" altLang="en-US" sz="2600">
                <a:latin typeface="+mj-lt"/>
                <a:ea typeface="宋体" panose="02010600030101010101" pitchFamily="2" charset="-122"/>
              </a:rPr>
              <a:t>“</a:t>
            </a:r>
            <a:r>
              <a:rPr sz="2600" err="1">
                <a:latin typeface="+mj-lt"/>
                <a:ea typeface="宋体" panose="02010600030101010101" pitchFamily="2" charset="-122"/>
              </a:rPr>
              <a:t>纯命令</a:t>
            </a:r>
            <a:r>
              <a:rPr lang="zh-CN" altLang="en-US" sz="2600">
                <a:latin typeface="+mj-lt"/>
                <a:ea typeface="宋体" panose="02010600030101010101" pitchFamily="2" charset="-122"/>
              </a:rPr>
              <a:t>”</a:t>
            </a:r>
            <a:r>
              <a:rPr sz="2600">
                <a:latin typeface="+mj-lt"/>
                <a:ea typeface="宋体" panose="02010600030101010101" pitchFamily="2" charset="-122"/>
              </a:rPr>
              <a:t>（</a:t>
            </a:r>
            <a:r>
              <a:rPr sz="2600">
                <a:latin typeface="+mj-lt"/>
                <a:ea typeface="宋体" panose="02010600030101010101" pitchFamily="2" charset="-122"/>
                <a:cs typeface="Times New Roman" panose="02020603050405020304" pitchFamily="18" charset="0"/>
              </a:rPr>
              <a:t>bare order</a:t>
            </a:r>
            <a:r>
              <a:rPr sz="2600">
                <a:latin typeface="+mj-lt"/>
                <a:ea typeface="宋体" panose="02010600030101010101" pitchFamily="2" charset="-122"/>
              </a:rPr>
              <a:t>）</a:t>
            </a:r>
            <a:r>
              <a:rPr lang="zh-CN" altLang="en-US" sz="2600">
                <a:latin typeface="+mj-lt"/>
                <a:ea typeface="宋体" panose="02010600030101010101" pitchFamily="2" charset="-122"/>
              </a:rPr>
              <a:t>，</a:t>
            </a:r>
            <a:r>
              <a:rPr sz="2600" err="1">
                <a:latin typeface="+mj-lt"/>
                <a:ea typeface="宋体" panose="02010600030101010101" pitchFamily="2" charset="-122"/>
              </a:rPr>
              <a:t>要求原告或被告在</a:t>
            </a:r>
            <a:r>
              <a:rPr lang="zh-CN" altLang="en-US" sz="2600">
                <a:latin typeface="+mj-lt"/>
                <a:ea typeface="宋体" panose="02010600030101010101" pitchFamily="2" charset="-122"/>
              </a:rPr>
              <a:t>一定期间</a:t>
            </a:r>
            <a:r>
              <a:rPr sz="2600" err="1">
                <a:latin typeface="+mj-lt"/>
                <a:ea typeface="宋体" panose="02010600030101010101" pitchFamily="2" charset="-122"/>
              </a:rPr>
              <a:t>内作出</a:t>
            </a:r>
            <a:r>
              <a:rPr lang="zh-CN" altLang="en-US" sz="2600">
                <a:latin typeface="+mj-lt"/>
                <a:ea typeface="宋体" panose="02010600030101010101" pitchFamily="2" charset="-122"/>
              </a:rPr>
              <a:t>某些</a:t>
            </a:r>
            <a:r>
              <a:rPr sz="2600" err="1">
                <a:latin typeface="+mj-lt"/>
                <a:ea typeface="宋体" panose="02010600030101010101" pitchFamily="2" charset="-122"/>
              </a:rPr>
              <a:t>行动</a:t>
            </a:r>
            <a:r>
              <a:rPr sz="2600">
                <a:latin typeface="+mj-lt"/>
                <a:ea typeface="宋体" panose="02010600030101010101" pitchFamily="2" charset="-122"/>
              </a:rPr>
              <a:t>。</a:t>
            </a:r>
          </a:p>
          <a:p>
            <a:pPr algn="just" defTabSz="457200">
              <a:spcBef>
                <a:spcPts val="0"/>
              </a:spcBef>
              <a:buSzTx/>
              <a:defRPr sz="2000">
                <a:latin typeface="Helvetica Neue"/>
                <a:ea typeface="Helvetica Neue"/>
                <a:cs typeface="Helvetica Neue"/>
                <a:sym typeface="Helvetica Neue"/>
              </a:defRPr>
            </a:pPr>
            <a:endParaRPr sz="2600">
              <a:latin typeface="+mj-lt"/>
              <a:ea typeface="宋体" panose="02010600030101010101" pitchFamily="2" charset="-122"/>
            </a:endParaRPr>
          </a:p>
          <a:p>
            <a:pPr algn="just" defTabSz="457200">
              <a:spcBef>
                <a:spcPts val="0"/>
              </a:spcBef>
              <a:buSzTx/>
              <a:defRPr sz="2000">
                <a:latin typeface="Helvetica Neue"/>
                <a:ea typeface="Helvetica Neue"/>
                <a:cs typeface="Helvetica Neue"/>
                <a:sym typeface="Helvetica Neue"/>
              </a:defRPr>
            </a:pPr>
            <a:r>
              <a:rPr sz="2600" err="1">
                <a:latin typeface="+mj-lt"/>
                <a:ea typeface="宋体" panose="02010600030101010101" pitchFamily="2" charset="-122"/>
              </a:rPr>
              <a:t>除非命令是最后的命令（</a:t>
            </a:r>
            <a:r>
              <a:rPr sz="2600" err="1">
                <a:latin typeface="+mj-lt"/>
                <a:ea typeface="宋体" panose="02010600030101010101" pitchFamily="2" charset="-122"/>
                <a:cs typeface="Times New Roman" panose="02020603050405020304" pitchFamily="18" charset="0"/>
              </a:rPr>
              <a:t>an</a:t>
            </a:r>
            <a:r>
              <a:rPr sz="2600">
                <a:latin typeface="+mj-lt"/>
                <a:ea typeface="宋体" panose="02010600030101010101" pitchFamily="2" charset="-122"/>
                <a:cs typeface="Times New Roman" panose="02020603050405020304" pitchFamily="18" charset="0"/>
              </a:rPr>
              <a:t> order of the last resort</a:t>
            </a:r>
            <a:r>
              <a:rPr sz="2600">
                <a:latin typeface="+mj-lt"/>
                <a:ea typeface="宋体" panose="02010600030101010101" pitchFamily="2" charset="-122"/>
              </a:rPr>
              <a:t>）。</a:t>
            </a:r>
            <a:r>
              <a:rPr sz="2600" err="1">
                <a:latin typeface="+mj-lt"/>
                <a:ea typeface="宋体" panose="02010600030101010101" pitchFamily="2" charset="-122"/>
              </a:rPr>
              <a:t>一作出这种命令，法院就显示了它的意图是</a:t>
            </a:r>
            <a:r>
              <a:rPr lang="zh-CN" altLang="en-US" sz="2600">
                <a:latin typeface="+mj-lt"/>
                <a:ea typeface="宋体" panose="02010600030101010101" pitchFamily="2" charset="-122"/>
              </a:rPr>
              <a:t>：</a:t>
            </a:r>
            <a:r>
              <a:rPr sz="2600" err="1">
                <a:latin typeface="+mj-lt"/>
                <a:ea typeface="宋体" panose="02010600030101010101" pitchFamily="2" charset="-122"/>
              </a:rPr>
              <a:t>如果这个除非命令不被严格遵守，就会撤销违反的</a:t>
            </a:r>
            <a:r>
              <a:rPr lang="zh-CN" altLang="en-US" sz="2600">
                <a:latin typeface="+mj-lt"/>
                <a:ea typeface="宋体" panose="02010600030101010101" pitchFamily="2" charset="-122"/>
              </a:rPr>
              <a:t>当事人</a:t>
            </a:r>
            <a:r>
              <a:rPr sz="2600" err="1">
                <a:latin typeface="+mj-lt"/>
                <a:ea typeface="宋体" panose="02010600030101010101" pitchFamily="2" charset="-122"/>
              </a:rPr>
              <a:t>的索赔或是抗辩</a:t>
            </a:r>
            <a:r>
              <a:rPr sz="2600">
                <a:latin typeface="+mj-lt"/>
                <a:ea typeface="宋体" panose="02010600030101010101" pitchFamily="2" charset="-122"/>
              </a:rPr>
              <a:t>。</a:t>
            </a:r>
            <a:endParaRPr lang="en-US" sz="2600">
              <a:latin typeface="+mj-lt"/>
              <a:ea typeface="宋体" panose="02010600030101010101" pitchFamily="2" charset="-122"/>
            </a:endParaRPr>
          </a:p>
          <a:p>
            <a:pPr algn="just" defTabSz="457200">
              <a:spcBef>
                <a:spcPts val="0"/>
              </a:spcBef>
              <a:buSzTx/>
              <a:defRPr sz="2000">
                <a:latin typeface="Helvetica Neue"/>
                <a:ea typeface="Helvetica Neue"/>
                <a:cs typeface="Helvetica Neue"/>
                <a:sym typeface="Helvetica Neue"/>
              </a:defRPr>
            </a:pPr>
            <a:endParaRPr sz="2600">
              <a:latin typeface="+mj-lt"/>
              <a:ea typeface="宋体" panose="02010600030101010101" pitchFamily="2" charset="-122"/>
            </a:endParaRPr>
          </a:p>
          <a:p>
            <a:pPr algn="just" defTabSz="457200">
              <a:spcBef>
                <a:spcPts val="0"/>
              </a:spcBef>
              <a:buSzTx/>
              <a:defRPr sz="2000">
                <a:latin typeface="Helvetica Neue"/>
                <a:ea typeface="Helvetica Neue"/>
                <a:cs typeface="Helvetica Neue"/>
                <a:sym typeface="Helvetica Neue"/>
              </a:defRPr>
            </a:pPr>
            <a:r>
              <a:rPr sz="2600" err="1">
                <a:latin typeface="+mj-lt"/>
                <a:ea typeface="宋体" panose="02010600030101010101" pitchFamily="2" charset="-122"/>
              </a:rPr>
              <a:t>除非命令</a:t>
            </a:r>
            <a:r>
              <a:rPr lang="zh-CN" altLang="en-US" sz="2600">
                <a:latin typeface="+mj-lt"/>
                <a:ea typeface="宋体" panose="02010600030101010101" pitchFamily="2" charset="-122"/>
              </a:rPr>
              <a:t>的</a:t>
            </a:r>
            <a:r>
              <a:rPr sz="2600" err="1">
                <a:latin typeface="+mj-lt"/>
                <a:ea typeface="宋体" panose="02010600030101010101" pitchFamily="2" charset="-122"/>
              </a:rPr>
              <a:t>措辞／文字</a:t>
            </a:r>
            <a:r>
              <a:rPr lang="zh-CN" altLang="en-US" sz="2600">
                <a:latin typeface="+mj-lt"/>
                <a:ea typeface="宋体" panose="02010600030101010101" pitchFamily="2" charset="-122"/>
              </a:rPr>
              <a:t>须</a:t>
            </a:r>
            <a:r>
              <a:rPr sz="2600" err="1">
                <a:latin typeface="+mj-lt"/>
                <a:ea typeface="宋体" panose="02010600030101010101" pitchFamily="2" charset="-122"/>
              </a:rPr>
              <a:t>明确与清楚写明不遵守命令的后果</a:t>
            </a:r>
            <a:r>
              <a:rPr sz="2600">
                <a:latin typeface="+mj-lt"/>
                <a:ea typeface="宋体" panose="02010600030101010101" pitchFamily="2" charset="-122"/>
              </a:rPr>
              <a:t>。</a:t>
            </a:r>
            <a:r>
              <a:rPr lang="zh-CN" altLang="en-US" sz="2600">
                <a:latin typeface="+mj-lt"/>
                <a:ea typeface="宋体" panose="02010600030101010101" pitchFamily="2" charset="-122"/>
              </a:rPr>
              <a:t>除非命令一旦被违反，惩罚就自动生效。</a:t>
            </a:r>
          </a:p>
          <a:p>
            <a:pPr algn="just" defTabSz="457200">
              <a:spcBef>
                <a:spcPts val="0"/>
              </a:spcBef>
              <a:buSzTx/>
              <a:defRPr sz="2000">
                <a:latin typeface="Helvetica Neue"/>
                <a:ea typeface="Helvetica Neue"/>
                <a:cs typeface="Helvetica Neue"/>
                <a:sym typeface="Helvetica Neue"/>
              </a:defRPr>
            </a:pPr>
            <a:endParaRPr lang="en-US" sz="2600">
              <a:latin typeface="+mj-lt"/>
              <a:ea typeface="宋体" panose="02010600030101010101" pitchFamily="2" charset="-122"/>
            </a:endParaRPr>
          </a:p>
          <a:p>
            <a:pPr algn="just" defTabSz="457200">
              <a:spcBef>
                <a:spcPts val="0"/>
              </a:spcBef>
              <a:buSzTx/>
              <a:defRPr sz="2000">
                <a:latin typeface="Helvetica Neue"/>
                <a:ea typeface="Helvetica Neue"/>
                <a:cs typeface="Helvetica Neue"/>
                <a:sym typeface="Helvetica Neue"/>
              </a:defRPr>
            </a:pPr>
            <a:r>
              <a:rPr lang="zh-CN" altLang="zh-CN" sz="2600">
                <a:solidFill>
                  <a:srgbClr val="000000"/>
                </a:solidFill>
                <a:effectLst/>
                <a:latin typeface="+mj-lt"/>
                <a:ea typeface="宋体" panose="02010600030101010101" pitchFamily="2" charset="-122"/>
                <a:cs typeface="Times New Roman" panose="02020603050405020304" pitchFamily="18" charset="0"/>
              </a:rPr>
              <a:t>英国法院近年来</a:t>
            </a:r>
            <a:r>
              <a:rPr lang="zh-CN" altLang="zh-CN" sz="2600">
                <a:effectLst/>
                <a:latin typeface="+mj-lt"/>
                <a:ea typeface="宋体" panose="02010600030101010101" pitchFamily="2" charset="-122"/>
                <a:cs typeface="Times New Roman" panose="02020603050405020304" pitchFamily="18" charset="0"/>
              </a:rPr>
              <a:t>在</a:t>
            </a:r>
            <a:r>
              <a:rPr lang="en-US" altLang="zh-CN" sz="2600">
                <a:effectLst/>
                <a:latin typeface="+mj-lt"/>
                <a:ea typeface="宋体" panose="02010600030101010101" pitchFamily="2" charset="-122"/>
              </a:rPr>
              <a:t>CPR</a:t>
            </a:r>
            <a:r>
              <a:rPr lang="zh-CN" altLang="zh-CN" sz="2600">
                <a:effectLst/>
                <a:latin typeface="+mj-lt"/>
                <a:ea typeface="宋体" panose="02010600030101010101" pitchFamily="2" charset="-122"/>
                <a:cs typeface="Times New Roman" panose="02020603050405020304" pitchFamily="18" charset="0"/>
              </a:rPr>
              <a:t>下对</a:t>
            </a:r>
            <a:r>
              <a:rPr lang="zh-CN" altLang="zh-CN" sz="2600">
                <a:solidFill>
                  <a:srgbClr val="000000"/>
                </a:solidFill>
                <a:effectLst/>
                <a:latin typeface="+mj-lt"/>
                <a:ea typeface="宋体" panose="02010600030101010101" pitchFamily="2" charset="-122"/>
                <a:cs typeface="Times New Roman" panose="02020603050405020304" pitchFamily="18" charset="0"/>
              </a:rPr>
              <a:t>这方面态度转趋强硬</a:t>
            </a:r>
            <a:r>
              <a:rPr lang="zh-CN" altLang="en-US" sz="2600">
                <a:solidFill>
                  <a:srgbClr val="000000"/>
                </a:solidFill>
                <a:effectLst/>
                <a:latin typeface="+mj-lt"/>
                <a:ea typeface="宋体" panose="02010600030101010101" pitchFamily="2" charset="-122"/>
                <a:cs typeface="Times New Roman" panose="02020603050405020304" pitchFamily="18" charset="0"/>
              </a:rPr>
              <a:t>。</a:t>
            </a:r>
            <a:endParaRPr lang="en-HK" sz="2600">
              <a:latin typeface="+mj-lt"/>
              <a:ea typeface="宋体" panose="02010600030101010101" pitchFamily="2" charset="-122"/>
            </a:endParaRPr>
          </a:p>
          <a:p>
            <a:pPr defTabSz="457200">
              <a:spcBef>
                <a:spcPts val="0"/>
              </a:spcBef>
              <a:buSzTx/>
              <a:defRPr sz="2000">
                <a:latin typeface="Helvetica Neue"/>
                <a:ea typeface="Helvetica Neue"/>
                <a:cs typeface="Helvetica Neue"/>
                <a:sym typeface="Helvetica Neue"/>
              </a:defRPr>
            </a:pPr>
            <a:endParaRPr>
              <a:latin typeface="宋体" panose="02010600030101010101" pitchFamily="2" charset="-122"/>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标题 1"/>
          <p:cNvSpPr txBox="1">
            <a:spLocks noGrp="1"/>
          </p:cNvSpPr>
          <p:nvPr>
            <p:ph type="title"/>
          </p:nvPr>
        </p:nvSpPr>
        <p:spPr>
          <a:xfrm>
            <a:off x="617544" y="409549"/>
            <a:ext cx="10956912" cy="678587"/>
          </a:xfrm>
          <a:prstGeom prst="rect">
            <a:avLst/>
          </a:prstGeom>
        </p:spPr>
        <p:txBody>
          <a:bodyPr>
            <a:normAutofit/>
          </a:bodyPr>
          <a:lstStyle>
            <a:lvl1pPr algn="l">
              <a:def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r>
              <a:rPr sz="3600" err="1">
                <a:latin typeface="+mj-lt"/>
              </a:rPr>
              <a:t>不利推断（</a:t>
            </a:r>
            <a:r>
              <a:rPr sz="3600" err="1">
                <a:latin typeface="+mj-lt"/>
                <a:cs typeface="Times New Roman" panose="02020603050405020304" pitchFamily="18" charset="0"/>
              </a:rPr>
              <a:t>Adverse</a:t>
            </a:r>
            <a:r>
              <a:rPr sz="3600">
                <a:latin typeface="+mj-lt"/>
                <a:cs typeface="Times New Roman" panose="02020603050405020304" pitchFamily="18" charset="0"/>
              </a:rPr>
              <a:t> Inference</a:t>
            </a:r>
            <a:r>
              <a:rPr sz="3600">
                <a:latin typeface="+mj-lt"/>
              </a:rPr>
              <a:t>）</a:t>
            </a:r>
          </a:p>
        </p:txBody>
      </p:sp>
      <p:sp>
        <p:nvSpPr>
          <p:cNvPr id="288" name="内容占位符 2"/>
          <p:cNvSpPr txBox="1">
            <a:spLocks noGrp="1"/>
          </p:cNvSpPr>
          <p:nvPr>
            <p:ph type="body" idx="1"/>
          </p:nvPr>
        </p:nvSpPr>
        <p:spPr>
          <a:xfrm>
            <a:off x="539496" y="1252728"/>
            <a:ext cx="11393424" cy="5232862"/>
          </a:xfrm>
          <a:prstGeom prst="rect">
            <a:avLst/>
          </a:prstGeom>
        </p:spPr>
        <p:txBody>
          <a:bodyPr>
            <a:noAutofit/>
          </a:bodyPr>
          <a:lstStyle/>
          <a:p>
            <a:pPr defTabSz="407035">
              <a:spcBef>
                <a:spcPts val="0"/>
              </a:spcBef>
              <a:buSzTx/>
              <a:defRPr sz="1780">
                <a:latin typeface="Helvetica Neue"/>
                <a:ea typeface="Helvetica Neue"/>
                <a:cs typeface="Helvetica Neue"/>
                <a:sym typeface="Helvetica Neue"/>
              </a:defRPr>
            </a:pPr>
            <a:r>
              <a:rPr lang="zh-CN" altLang="en-US" sz="2200">
                <a:latin typeface="+mj-lt"/>
                <a:ea typeface="宋体" panose="02010600030101010101" pitchFamily="2" charset="-122"/>
              </a:rPr>
              <a:t>法院对违令方作出不利推断是相比除非命令较轻微的惩罚。对仲裁员来说，这几乎是对违反有关披露</a:t>
            </a:r>
            <a:r>
              <a:rPr lang="en-US" altLang="zh-CN" sz="2200">
                <a:latin typeface="+mj-lt"/>
                <a:ea typeface="宋体" panose="02010600030101010101" pitchFamily="2" charset="-122"/>
              </a:rPr>
              <a:t>/</a:t>
            </a:r>
            <a:r>
              <a:rPr lang="zh-CN" altLang="en-US" sz="2200">
                <a:latin typeface="+mj-lt"/>
                <a:ea typeface="宋体" panose="02010600030101010101" pitchFamily="2" charset="-122"/>
              </a:rPr>
              <a:t>证据方面命令的违令方能作出的唯一与最重要的惩罚。</a:t>
            </a:r>
            <a:endParaRPr lang="en-US" sz="2200">
              <a:latin typeface="+mj-lt"/>
              <a:ea typeface="宋体" panose="02010600030101010101" pitchFamily="2" charset="-122"/>
            </a:endParaRPr>
          </a:p>
          <a:p>
            <a:pPr defTabSz="407035">
              <a:spcBef>
                <a:spcPts val="0"/>
              </a:spcBef>
              <a:buSzTx/>
              <a:defRPr sz="1780">
                <a:latin typeface="Helvetica Neue"/>
                <a:ea typeface="Helvetica Neue"/>
                <a:cs typeface="Helvetica Neue"/>
                <a:sym typeface="Helvetica Neue"/>
              </a:defRPr>
            </a:pPr>
            <a:endParaRPr lang="en-HK" sz="2200">
              <a:latin typeface="+mj-lt"/>
              <a:ea typeface="宋体" panose="02010600030101010101" pitchFamily="2" charset="-122"/>
            </a:endParaRPr>
          </a:p>
          <a:p>
            <a:pPr defTabSz="407035">
              <a:spcBef>
                <a:spcPts val="0"/>
              </a:spcBef>
              <a:buSzTx/>
              <a:defRPr sz="1780">
                <a:latin typeface="Helvetica Neue"/>
                <a:ea typeface="Helvetica Neue"/>
                <a:cs typeface="Helvetica Neue"/>
                <a:sym typeface="Helvetica Neue"/>
              </a:defRPr>
            </a:pPr>
            <a:r>
              <a:rPr sz="2200" err="1">
                <a:latin typeface="+mj-lt"/>
                <a:ea typeface="宋体" panose="02010600030101010101" pitchFamily="2" charset="-122"/>
              </a:rPr>
              <a:t>不利推断的惩罚历史悠久，早在</a:t>
            </a:r>
            <a:r>
              <a:rPr lang="en-HK" sz="2200" u="sng">
                <a:latin typeface="+mj-lt"/>
                <a:ea typeface="宋体" panose="02010600030101010101" pitchFamily="2" charset="-122"/>
                <a:cs typeface="Times New Roman" panose="02020603050405020304" pitchFamily="18" charset="0"/>
              </a:rPr>
              <a:t>R v. Arundel </a:t>
            </a:r>
            <a:r>
              <a:rPr sz="2200">
                <a:latin typeface="+mj-lt"/>
                <a:ea typeface="宋体" panose="02010600030101010101" pitchFamily="2" charset="-122"/>
              </a:rPr>
              <a:t>(1617) 80 </a:t>
            </a:r>
            <a:r>
              <a:rPr lang="en-HK" sz="2200">
                <a:latin typeface="+mj-lt"/>
                <a:ea typeface="宋体" panose="02010600030101010101" pitchFamily="2" charset="-122"/>
                <a:cs typeface="Times New Roman" panose="02020603050405020304" pitchFamily="18" charset="0"/>
              </a:rPr>
              <a:t>Eng</a:t>
            </a:r>
            <a:r>
              <a:rPr sz="2200">
                <a:latin typeface="+mj-lt"/>
                <a:ea typeface="宋体" panose="02010600030101010101" pitchFamily="2" charset="-122"/>
                <a:cs typeface="Times New Roman" panose="02020603050405020304" pitchFamily="18" charset="0"/>
              </a:rPr>
              <a:t> Rep </a:t>
            </a:r>
            <a:r>
              <a:rPr sz="2200">
                <a:latin typeface="+mj-lt"/>
                <a:ea typeface="宋体" panose="02010600030101010101" pitchFamily="2" charset="-122"/>
              </a:rPr>
              <a:t>258 (KB 1617) </a:t>
            </a:r>
            <a:r>
              <a:rPr sz="2200" err="1">
                <a:latin typeface="+mj-lt"/>
                <a:ea typeface="宋体" panose="02010600030101010101" pitchFamily="2" charset="-122"/>
              </a:rPr>
              <a:t>先例已经被法院适用</a:t>
            </a:r>
            <a:r>
              <a:rPr sz="2200">
                <a:latin typeface="+mj-lt"/>
                <a:ea typeface="宋体" panose="02010600030101010101" pitchFamily="2" charset="-122"/>
              </a:rPr>
              <a:t>。</a:t>
            </a:r>
            <a:endParaRPr lang="en-US" sz="2200">
              <a:latin typeface="+mj-lt"/>
              <a:ea typeface="宋体" panose="02010600030101010101" pitchFamily="2" charset="-122"/>
            </a:endParaRPr>
          </a:p>
          <a:p>
            <a:pPr defTabSz="407035">
              <a:spcBef>
                <a:spcPts val="0"/>
              </a:spcBef>
              <a:buSzTx/>
              <a:defRPr sz="1780">
                <a:latin typeface="Helvetica Neue"/>
                <a:ea typeface="Helvetica Neue"/>
                <a:cs typeface="Helvetica Neue"/>
                <a:sym typeface="Helvetica Neue"/>
              </a:defRPr>
            </a:pPr>
            <a:endParaRPr sz="2200">
              <a:latin typeface="+mj-lt"/>
              <a:ea typeface="宋体" panose="02010600030101010101" pitchFamily="2" charset="-122"/>
            </a:endParaRPr>
          </a:p>
          <a:p>
            <a:pPr defTabSz="407035">
              <a:spcBef>
                <a:spcPts val="0"/>
              </a:spcBef>
              <a:buSzTx/>
              <a:defRPr sz="1780">
                <a:latin typeface="Helvetica Neue"/>
                <a:ea typeface="Helvetica Neue"/>
                <a:cs typeface="Helvetica Neue"/>
                <a:sym typeface="Helvetica Neue"/>
              </a:defRPr>
            </a:pPr>
            <a:r>
              <a:rPr sz="2200" err="1">
                <a:latin typeface="+mj-lt"/>
                <a:ea typeface="宋体" panose="02010600030101010101" pitchFamily="2" charset="-122"/>
              </a:rPr>
              <a:t>适用</a:t>
            </a:r>
            <a:r>
              <a:rPr lang="zh-CN" altLang="en-US" sz="2200">
                <a:latin typeface="+mj-lt"/>
                <a:ea typeface="宋体" panose="02010600030101010101" pitchFamily="2" charset="-122"/>
              </a:rPr>
              <a:t>情况</a:t>
            </a:r>
            <a:endParaRPr sz="2200">
              <a:latin typeface="+mj-lt"/>
              <a:ea typeface="宋体" panose="02010600030101010101" pitchFamily="2" charset="-122"/>
            </a:endParaRPr>
          </a:p>
          <a:p>
            <a:pPr lvl="1" defTabSz="407035">
              <a:spcBef>
                <a:spcPts val="0"/>
              </a:spcBef>
              <a:buSzTx/>
              <a:defRPr sz="1780">
                <a:latin typeface="Helvetica Neue"/>
                <a:ea typeface="Helvetica Neue"/>
                <a:cs typeface="Helvetica Neue"/>
                <a:sym typeface="Helvetica Neue"/>
              </a:defRPr>
            </a:pPr>
            <a:r>
              <a:rPr sz="2200" err="1">
                <a:latin typeface="+mj-lt"/>
                <a:ea typeface="宋体" panose="02010600030101010101" pitchFamily="2" charset="-122"/>
              </a:rPr>
              <a:t>一方</a:t>
            </a:r>
            <a:r>
              <a:rPr lang="zh-CN" altLang="en-US" sz="2200">
                <a:latin typeface="+mj-lt"/>
                <a:ea typeface="宋体" panose="02010600030101010101" pitchFamily="2" charset="-122"/>
              </a:rPr>
              <a:t>具有保存文件的法律义务，但在诉讼前故意或无意地</a:t>
            </a:r>
            <a:r>
              <a:rPr sz="2200" err="1">
                <a:latin typeface="+mj-lt"/>
                <a:ea typeface="宋体" panose="02010600030101010101" pitchFamily="2" charset="-122"/>
              </a:rPr>
              <a:t>销毁文件证据</a:t>
            </a:r>
            <a:r>
              <a:rPr lang="zh-CN" altLang="en-US" sz="2200">
                <a:latin typeface="+mj-lt"/>
                <a:ea typeface="宋体" panose="02010600030101010101" pitchFamily="2" charset="-122"/>
              </a:rPr>
              <a:t>；</a:t>
            </a:r>
          </a:p>
          <a:p>
            <a:pPr lvl="1" defTabSz="407035">
              <a:spcBef>
                <a:spcPts val="0"/>
              </a:spcBef>
              <a:buSzTx/>
              <a:defRPr sz="1780">
                <a:latin typeface="Helvetica Neue"/>
                <a:ea typeface="Helvetica Neue"/>
                <a:cs typeface="Helvetica Neue"/>
                <a:sym typeface="Helvetica Neue"/>
              </a:defRPr>
            </a:pPr>
            <a:r>
              <a:rPr sz="2200" err="1">
                <a:latin typeface="+mj-lt"/>
                <a:ea typeface="宋体" panose="02010600030101010101" pitchFamily="2" charset="-122"/>
              </a:rPr>
              <a:t>一方不披露一份特定的文件但没有合理解释</a:t>
            </a:r>
            <a:r>
              <a:rPr lang="zh-CN" altLang="en-US" sz="2200">
                <a:latin typeface="+mj-lt"/>
                <a:ea typeface="宋体" panose="02010600030101010101" pitchFamily="2" charset="-122"/>
              </a:rPr>
              <a:t>；</a:t>
            </a:r>
          </a:p>
          <a:p>
            <a:pPr lvl="1" defTabSz="407035">
              <a:spcBef>
                <a:spcPts val="0"/>
              </a:spcBef>
              <a:buSzTx/>
              <a:defRPr sz="1780">
                <a:latin typeface="Helvetica Neue"/>
                <a:ea typeface="Helvetica Neue"/>
                <a:cs typeface="Helvetica Neue"/>
                <a:sym typeface="Helvetica Neue"/>
              </a:defRPr>
            </a:pPr>
            <a:r>
              <a:rPr sz="2200" err="1">
                <a:latin typeface="+mj-lt"/>
                <a:ea typeface="宋体" panose="02010600030101010101" pitchFamily="2" charset="-122"/>
              </a:rPr>
              <a:t>不让一位重要证人出庭接受</a:t>
            </a:r>
            <a:r>
              <a:rPr lang="zh-CN" altLang="en-US" sz="2200">
                <a:latin typeface="+mj-lt"/>
                <a:ea typeface="宋体" panose="02010600030101010101" pitchFamily="2" charset="-122"/>
              </a:rPr>
              <a:t>询问</a:t>
            </a:r>
            <a:r>
              <a:rPr sz="2200">
                <a:latin typeface="+mj-lt"/>
                <a:ea typeface="宋体" panose="02010600030101010101" pitchFamily="2" charset="-122"/>
              </a:rPr>
              <a:t>。</a:t>
            </a:r>
          </a:p>
          <a:p>
            <a:pPr defTabSz="407035">
              <a:spcBef>
                <a:spcPts val="0"/>
              </a:spcBef>
              <a:buSzTx/>
              <a:defRPr sz="1780">
                <a:latin typeface="Helvetica Neue"/>
                <a:ea typeface="Helvetica Neue"/>
                <a:cs typeface="Helvetica Neue"/>
                <a:sym typeface="Helvetica Neue"/>
              </a:defRPr>
            </a:pPr>
            <a:endParaRPr sz="2200">
              <a:latin typeface="+mj-lt"/>
              <a:ea typeface="宋体" panose="02010600030101010101" pitchFamily="2" charset="-122"/>
            </a:endParaRPr>
          </a:p>
          <a:p>
            <a:pPr defTabSz="407035">
              <a:spcBef>
                <a:spcPts val="0"/>
              </a:spcBef>
              <a:buSzTx/>
              <a:defRPr sz="1780">
                <a:latin typeface="Helvetica Neue"/>
                <a:ea typeface="Helvetica Neue"/>
                <a:cs typeface="Helvetica Neue"/>
                <a:sym typeface="Helvetica Neue"/>
              </a:defRPr>
            </a:pPr>
            <a:r>
              <a:rPr lang="zh-CN" altLang="en-US" sz="2200">
                <a:latin typeface="+mj-lt"/>
                <a:ea typeface="宋体" panose="02010600030101010101" pitchFamily="2" charset="-122"/>
              </a:rPr>
              <a:t>一方当事人无正当理由不</a:t>
            </a:r>
            <a:r>
              <a:rPr sz="2200" err="1">
                <a:latin typeface="+mj-lt"/>
                <a:ea typeface="宋体" panose="02010600030101010101" pitchFamily="2" charset="-122"/>
              </a:rPr>
              <a:t>提供重要证据</a:t>
            </a:r>
            <a:r>
              <a:rPr lang="zh-CN" altLang="en-US" sz="2200">
                <a:latin typeface="+mj-lt"/>
                <a:ea typeface="宋体" panose="02010600030101010101" pitchFamily="2" charset="-122"/>
              </a:rPr>
              <a:t>，</a:t>
            </a:r>
            <a:r>
              <a:rPr sz="2200" err="1">
                <a:latin typeface="+mj-lt"/>
                <a:ea typeface="宋体" panose="02010600030101010101" pitchFamily="2" charset="-122"/>
              </a:rPr>
              <a:t>可推断是因为有不可告人与</a:t>
            </a:r>
            <a:r>
              <a:rPr lang="en-US" sz="2200">
                <a:latin typeface="+mj-lt"/>
                <a:ea typeface="宋体" panose="02010600030101010101" pitchFamily="2" charset="-122"/>
              </a:rPr>
              <a:t>/</a:t>
            </a:r>
            <a:r>
              <a:rPr sz="2200" err="1">
                <a:latin typeface="+mj-lt"/>
                <a:ea typeface="宋体" panose="02010600030101010101" pitchFamily="2" charset="-122"/>
              </a:rPr>
              <a:t>或对他不利的原因</a:t>
            </a:r>
            <a:r>
              <a:rPr lang="zh-CN" altLang="en-US" sz="2200">
                <a:latin typeface="+mj-lt"/>
                <a:ea typeface="宋体" panose="02010600030101010101" pitchFamily="2" charset="-122"/>
              </a:rPr>
              <a:t>。如果</a:t>
            </a:r>
            <a:r>
              <a:rPr sz="2200" err="1">
                <a:latin typeface="+mj-lt"/>
                <a:ea typeface="宋体" panose="02010600030101010101" pitchFamily="2" charset="-122"/>
              </a:rPr>
              <a:t>法院</a:t>
            </a:r>
            <a:r>
              <a:rPr lang="en-US" sz="2200">
                <a:latin typeface="+mj-lt"/>
                <a:ea typeface="宋体" panose="02010600030101010101" pitchFamily="2" charset="-122"/>
              </a:rPr>
              <a:t>/</a:t>
            </a:r>
            <a:r>
              <a:rPr sz="2200" err="1">
                <a:latin typeface="+mj-lt"/>
                <a:ea typeface="宋体" panose="02010600030101010101" pitchFamily="2" charset="-122"/>
              </a:rPr>
              <a:t>仲裁庭在认定事实与作出决定时</a:t>
            </a:r>
            <a:r>
              <a:rPr lang="zh-CN" altLang="en-US" sz="2200">
                <a:latin typeface="+mj-lt"/>
                <a:ea typeface="宋体" panose="02010600030101010101" pitchFamily="2" charset="-122"/>
              </a:rPr>
              <a:t>遇到</a:t>
            </a:r>
            <a:r>
              <a:rPr sz="2200" err="1">
                <a:latin typeface="+mj-lt"/>
                <a:ea typeface="宋体" panose="02010600030101010101" pitchFamily="2" charset="-122"/>
              </a:rPr>
              <a:t>疑点或不肯定</a:t>
            </a:r>
            <a:r>
              <a:rPr lang="zh-CN" altLang="en-US" sz="2200">
                <a:latin typeface="+mj-lt"/>
                <a:ea typeface="宋体" panose="02010600030101010101" pitchFamily="2" charset="-122"/>
              </a:rPr>
              <a:t>，</a:t>
            </a:r>
            <a:r>
              <a:rPr sz="2200" err="1">
                <a:latin typeface="+mj-lt"/>
                <a:ea typeface="宋体" panose="02010600030101010101" pitchFamily="2" charset="-122"/>
              </a:rPr>
              <a:t>就可以作出</a:t>
            </a:r>
            <a:r>
              <a:rPr lang="zh-CN" altLang="en-US" sz="2200">
                <a:latin typeface="+mj-lt"/>
                <a:ea typeface="宋体" panose="02010600030101010101" pitchFamily="2" charset="-122"/>
              </a:rPr>
              <a:t>对其</a:t>
            </a:r>
            <a:r>
              <a:rPr sz="2200" err="1">
                <a:latin typeface="+mj-lt"/>
                <a:ea typeface="宋体" panose="02010600030101010101" pitchFamily="2" charset="-122"/>
              </a:rPr>
              <a:t>不利推断</a:t>
            </a:r>
            <a:r>
              <a:rPr sz="2200">
                <a:latin typeface="+mj-lt"/>
                <a:ea typeface="宋体" panose="02010600030101010101" pitchFamily="2" charset="-122"/>
              </a:rPr>
              <a:t>。“</a:t>
            </a:r>
            <a:r>
              <a:rPr lang="en-HK" sz="2200" i="1">
                <a:latin typeface="+mj-lt"/>
                <a:ea typeface="宋体" panose="02010600030101010101" pitchFamily="2" charset="-122"/>
                <a:cs typeface="Times New Roman" panose="02020603050405020304" pitchFamily="18" charset="0"/>
              </a:rPr>
              <a:t>all things are presumed against the wrongdoer</a:t>
            </a:r>
            <a:r>
              <a:rPr sz="2200">
                <a:latin typeface="+mj-lt"/>
                <a:ea typeface="宋体" panose="02010600030101010101" pitchFamily="2" charset="-122"/>
              </a:rPr>
              <a:t>”</a:t>
            </a:r>
            <a:r>
              <a:rPr lang="zh-CN" altLang="en-US" sz="2200">
                <a:latin typeface="+mj-lt"/>
                <a:ea typeface="宋体" panose="02010600030101010101" pitchFamily="2" charset="-122"/>
              </a:rPr>
              <a:t>。</a:t>
            </a:r>
            <a:endParaRPr sz="2200">
              <a:latin typeface="+mj-lt"/>
              <a:ea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标题 1"/>
          <p:cNvSpPr txBox="1">
            <a:spLocks noGrp="1"/>
          </p:cNvSpPr>
          <p:nvPr>
            <p:ph type="title"/>
          </p:nvPr>
        </p:nvSpPr>
        <p:spPr>
          <a:prstGeom prst="rect">
            <a:avLst/>
          </a:prstGeom>
        </p:spPr>
        <p:txBody>
          <a:bodyPr/>
          <a:lstStyle>
            <a:lvl1pPr algn="l">
              <a:def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r>
              <a:rPr lang="zh-CN" altLang="en-US" sz="3600"/>
              <a:t>藐视法院</a:t>
            </a:r>
            <a:r>
              <a:rPr lang="zh-CN" altLang="en-US" sz="3600">
                <a:latin typeface="+mn-lt"/>
              </a:rPr>
              <a:t>（</a:t>
            </a:r>
            <a:r>
              <a:rPr lang="en-US" altLang="zh-CN" sz="3600">
                <a:latin typeface="+mn-lt"/>
              </a:rPr>
              <a:t>Contempt of Court</a:t>
            </a:r>
            <a:r>
              <a:rPr lang="zh-CN" altLang="en-US" sz="3600">
                <a:latin typeface="+mn-lt"/>
              </a:rPr>
              <a:t>）</a:t>
            </a:r>
            <a:endParaRPr sz="3600">
              <a:latin typeface="+mn-lt"/>
            </a:endParaRPr>
          </a:p>
        </p:txBody>
      </p:sp>
      <p:sp>
        <p:nvSpPr>
          <p:cNvPr id="2" name="内容占位符 1">
            <a:extLst>
              <a:ext uri="{FF2B5EF4-FFF2-40B4-BE49-F238E27FC236}">
                <a16:creationId xmlns:a16="http://schemas.microsoft.com/office/drawing/2014/main" id="{542BEB86-1893-BBE5-BEA4-29E55B5AC701}"/>
              </a:ext>
            </a:extLst>
          </p:cNvPr>
          <p:cNvSpPr>
            <a:spLocks noGrp="1"/>
          </p:cNvSpPr>
          <p:nvPr>
            <p:ph idx="1"/>
          </p:nvPr>
        </p:nvSpPr>
        <p:spPr/>
        <p:txBody>
          <a:bodyPr>
            <a:normAutofit lnSpcReduction="10000"/>
          </a:bodyPr>
          <a:lstStyle/>
          <a:p>
            <a:r>
              <a:rPr lang="zh-CN" altLang="en-US"/>
              <a:t>在</a:t>
            </a:r>
            <a:r>
              <a:rPr lang="en-HK" altLang="zh-CN" u="sng"/>
              <a:t>Attorney General v. Punch Ltd </a:t>
            </a:r>
            <a:r>
              <a:rPr lang="en-HK" altLang="zh-CN"/>
              <a:t>(2002) UKHL 50 </a:t>
            </a:r>
            <a:r>
              <a:rPr lang="zh-CN" altLang="en-US"/>
              <a:t>贵族院先例，</a:t>
            </a:r>
            <a:r>
              <a:rPr lang="en-HK" altLang="zh-CN"/>
              <a:t>Nicholls</a:t>
            </a:r>
            <a:r>
              <a:rPr lang="zh-CN" altLang="en-US"/>
              <a:t>勋爵说： </a:t>
            </a:r>
          </a:p>
          <a:p>
            <a:pPr marL="274320" lvl="1" indent="0" algn="just">
              <a:buNone/>
            </a:pPr>
            <a:r>
              <a:rPr lang="zh-CN" altLang="en-US" sz="2400"/>
              <a:t>“</a:t>
            </a:r>
            <a:r>
              <a:rPr lang="en-HK" altLang="zh-CN" sz="2400" i="1"/>
              <a:t>Contempt lies in knowingly subverting the court's purpose in making its interlocutory order by doing acts having some significant and adverse effect on the administration of justice in the action in which the order is made</a:t>
            </a:r>
            <a:r>
              <a:rPr lang="en-HK" altLang="zh-CN" sz="2400"/>
              <a:t>.”</a:t>
            </a:r>
            <a:endParaRPr lang="en-HK" altLang="zh-CN"/>
          </a:p>
          <a:p>
            <a:pPr algn="just"/>
            <a:r>
              <a:rPr lang="zh-CN" altLang="en-US"/>
              <a:t>在</a:t>
            </a:r>
            <a:r>
              <a:rPr lang="en-HK" altLang="zh-CN"/>
              <a:t>CPR</a:t>
            </a:r>
            <a:r>
              <a:rPr lang="zh-CN" altLang="en-US"/>
              <a:t>下，明示针对藐视法院的条文主要是针对虚假的披露声明（</a:t>
            </a:r>
            <a:r>
              <a:rPr lang="en-HK" altLang="zh-CN"/>
              <a:t>false disclosure statement</a:t>
            </a:r>
            <a:r>
              <a:rPr lang="zh-CN" altLang="en-HK"/>
              <a:t>）</a:t>
            </a:r>
            <a:r>
              <a:rPr lang="zh-CN" altLang="en-US"/>
              <a:t>的</a:t>
            </a:r>
            <a:r>
              <a:rPr lang="en-HK" altLang="zh-CN"/>
              <a:t>Rule 31.14</a:t>
            </a:r>
            <a:r>
              <a:rPr lang="zh-CN" altLang="en-HK"/>
              <a:t>，</a:t>
            </a:r>
            <a:r>
              <a:rPr lang="zh-CN" altLang="en-US"/>
              <a:t>说：“</a:t>
            </a:r>
            <a:r>
              <a:rPr lang="en-HK" altLang="zh-CN" i="1"/>
              <a:t>Proceedings for contempt of court may be brought against a person if he makes, or causes to be made, a false disclosure statement, without an honest belief in its truth.</a:t>
            </a:r>
            <a:r>
              <a:rPr lang="en-HK" altLang="zh-CN"/>
              <a:t>”</a:t>
            </a:r>
            <a:endParaRPr lang="zh-CN" altLang="en-HK"/>
          </a:p>
          <a:p>
            <a:r>
              <a:rPr lang="en-GB" altLang="zh-Hans-HK"/>
              <a:t>CPR </a:t>
            </a:r>
            <a:r>
              <a:rPr lang="en-HK" altLang="zh-CN"/>
              <a:t>Rule </a:t>
            </a:r>
            <a:r>
              <a:rPr lang="en-GB" altLang="zh-Hans-HK"/>
              <a:t>81</a:t>
            </a:r>
            <a:r>
              <a:rPr lang="zh-CN" altLang="en-US"/>
              <a:t>（</a:t>
            </a:r>
            <a:r>
              <a:rPr lang="en-GB" altLang="zh-Hans-HK"/>
              <a:t>2020</a:t>
            </a:r>
            <a:r>
              <a:rPr lang="zh-CN" altLang="en-US"/>
              <a:t>年</a:t>
            </a:r>
            <a:r>
              <a:rPr lang="en-US" altLang="zh-CN"/>
              <a:t>10</a:t>
            </a:r>
            <a:r>
              <a:rPr lang="zh-CN" altLang="en-US"/>
              <a:t>月生效）</a:t>
            </a:r>
            <a:r>
              <a:rPr lang="zh-CN" altLang="zh-Hans-HK"/>
              <a:t>规定</a:t>
            </a:r>
            <a:r>
              <a:rPr lang="zh-CN" altLang="en-US"/>
              <a:t>藐视法院会带来的惩罚包括监禁、罚款、没收财产与其他惩罚（包括费用命令等）</a:t>
            </a:r>
            <a:r>
              <a:rPr lang="zh-CN" altLang="zh-Hans-HK"/>
              <a:t>：“</a:t>
            </a:r>
            <a:r>
              <a:rPr lang="en-US" altLang="zh-CN" i="1"/>
              <a:t>(</a:t>
            </a:r>
            <a:r>
              <a:rPr lang="en-GB" altLang="zh-Hans-HK" i="1"/>
              <a:t>1) If the court finds the defendant in contempt of court, the court may impose a period of imprisonment (an order of committal), a fine, confiscation of assets or other punishment permitted under the law.</a:t>
            </a:r>
            <a:r>
              <a:rPr lang="zh-CN" altLang="zh-Hans-HK"/>
              <a:t>”</a:t>
            </a:r>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79F8EE-4EB2-190B-ACDC-28E6E2B4DBB3}"/>
              </a:ext>
            </a:extLst>
          </p:cNvPr>
          <p:cNvSpPr>
            <a:spLocks noGrp="1"/>
          </p:cNvSpPr>
          <p:nvPr>
            <p:ph type="title"/>
          </p:nvPr>
        </p:nvSpPr>
        <p:spPr>
          <a:xfrm>
            <a:off x="609600" y="381000"/>
            <a:ext cx="10972800" cy="990600"/>
          </a:xfrm>
        </p:spPr>
        <p:txBody>
          <a:bodyPr/>
          <a:lstStyle/>
          <a:p>
            <a:r>
              <a:rPr lang="zh-CN" altLang="en-US" sz="4000"/>
              <a:t>藐视法院较少适用的原因</a:t>
            </a:r>
            <a:endParaRPr lang="zh-CN" altLang="en-US"/>
          </a:p>
        </p:txBody>
      </p:sp>
      <p:sp>
        <p:nvSpPr>
          <p:cNvPr id="3" name="内容占位符 2">
            <a:extLst>
              <a:ext uri="{FF2B5EF4-FFF2-40B4-BE49-F238E27FC236}">
                <a16:creationId xmlns:a16="http://schemas.microsoft.com/office/drawing/2014/main" id="{7E5D516A-A36A-B52A-76A1-1B83F5142873}"/>
              </a:ext>
            </a:extLst>
          </p:cNvPr>
          <p:cNvSpPr>
            <a:spLocks noGrp="1"/>
          </p:cNvSpPr>
          <p:nvPr>
            <p:ph idx="1"/>
          </p:nvPr>
        </p:nvSpPr>
        <p:spPr>
          <a:xfrm>
            <a:off x="609600" y="1371600"/>
            <a:ext cx="10972800" cy="5239062"/>
          </a:xfrm>
        </p:spPr>
        <p:txBody>
          <a:bodyPr>
            <a:normAutofit fontScale="92500" lnSpcReduction="20000"/>
          </a:bodyPr>
          <a:lstStyle/>
          <a:p>
            <a:r>
              <a:rPr lang="zh-CN" altLang="en-US" sz="2200" b="1"/>
              <a:t>原因之一：举证责任</a:t>
            </a:r>
          </a:p>
          <a:p>
            <a:pPr marL="179388" lvl="1" indent="0">
              <a:buNone/>
            </a:pPr>
            <a:r>
              <a:rPr lang="zh-CN" altLang="en-US" sz="2200"/>
              <a:t>举证责任比根据撤销索赔或抗辩高得多，违令本身不足以构成藐视法院，还要证明违令方是故意违令，也可以说是违令方需要被证明他</a:t>
            </a:r>
            <a:r>
              <a:rPr lang="en-US" altLang="zh-CN" sz="2200"/>
              <a:t>/</a:t>
            </a:r>
            <a:r>
              <a:rPr lang="zh-CN" altLang="en-US" sz="2200"/>
              <a:t>她思想上有妨碍司法公正的意图，而且在行为上也的确对法院的命令与司法管理造成重大与不良的影响。</a:t>
            </a:r>
          </a:p>
          <a:p>
            <a:endParaRPr lang="zh-CN" altLang="en-US" sz="2200"/>
          </a:p>
          <a:p>
            <a:r>
              <a:rPr lang="zh-CN" altLang="en-US" sz="2200" b="1"/>
              <a:t>原因之二：不适合在中间程序处理</a:t>
            </a:r>
          </a:p>
          <a:p>
            <a:pPr marL="179388" indent="0">
              <a:buNone/>
            </a:pPr>
            <a:r>
              <a:rPr lang="zh-CN" altLang="en-US" sz="2200"/>
              <a:t>法院一般倾向于不提前对藐视法院作出审理，原因是在中间程序阶段带出另一个卫星诉讼是非常昂贵与浪费的，并会严重干扰双方的准备审理工作。</a:t>
            </a:r>
          </a:p>
          <a:p>
            <a:endParaRPr lang="zh-CN" altLang="en-US" sz="2200"/>
          </a:p>
          <a:p>
            <a:r>
              <a:rPr lang="zh-CN" altLang="en-US" sz="2200" b="1"/>
              <a:t>原因之三：申请撤诉（申请撤销索赔或抗辩）是更合适的救济</a:t>
            </a:r>
          </a:p>
          <a:p>
            <a:pPr marL="179388" indent="0">
              <a:buNone/>
            </a:pPr>
            <a:r>
              <a:rPr lang="en-US" altLang="zh-CN" sz="2200"/>
              <a:t>CPR</a:t>
            </a:r>
            <a:r>
              <a:rPr lang="zh-CN" altLang="en-US" sz="2200"/>
              <a:t>的改革所追求的主要目的是避免诉讼时间的延误与不必要的诉讼费用，所以</a:t>
            </a:r>
            <a:r>
              <a:rPr lang="en-US" altLang="zh-CN" sz="2200"/>
              <a:t>CPR</a:t>
            </a:r>
            <a:r>
              <a:rPr lang="zh-CN" altLang="en-US" sz="2200"/>
              <a:t>在案件管理方面赋予法院很大的权力，在诉讼方违反程序命令（包括披露与证据程序）时可以撤销索赔或抗辩。</a:t>
            </a:r>
          </a:p>
          <a:p>
            <a:endParaRPr lang="zh-CN" altLang="en-US" sz="2200"/>
          </a:p>
          <a:p>
            <a:pPr algn="just"/>
            <a:r>
              <a:rPr lang="zh-CN" altLang="en-US" sz="2200"/>
              <a:t>但在</a:t>
            </a:r>
            <a:r>
              <a:rPr lang="en-US" altLang="zh-CN" sz="2200"/>
              <a:t>CPR</a:t>
            </a:r>
            <a:r>
              <a:rPr lang="zh-CN" altLang="en-US" sz="2200"/>
              <a:t>生效后，特别是</a:t>
            </a:r>
            <a:r>
              <a:rPr lang="en-US" altLang="zh-CN" sz="2200"/>
              <a:t>CPR Rule 81</a:t>
            </a:r>
            <a:r>
              <a:rPr lang="zh-CN" altLang="en-US" sz="2200"/>
              <a:t>简化了申请程序后，近年藐视法院的申请增多。</a:t>
            </a:r>
            <a:r>
              <a:rPr lang="en-US" altLang="zh-CN" sz="2200"/>
              <a:t>Foxton</a:t>
            </a:r>
            <a:r>
              <a:rPr lang="zh-CN" altLang="en-US" sz="2200"/>
              <a:t>大法官在</a:t>
            </a:r>
            <a:r>
              <a:rPr lang="it-IT" altLang="zh-CN" sz="2200" u="sng"/>
              <a:t>Integral Petroleum SA v Petrogat FZE</a:t>
            </a:r>
            <a:r>
              <a:rPr lang="it-IT" altLang="zh-CN" sz="2200"/>
              <a:t> (2020) EWHC 558 (Comm)</a:t>
            </a:r>
            <a:r>
              <a:rPr lang="zh-CN" altLang="en-US" sz="2200"/>
              <a:t>先例说：“</a:t>
            </a:r>
            <a:r>
              <a:rPr lang="en-US" altLang="zh-CN" sz="2200" i="1"/>
              <a:t>applications for committal for contempt of court have become an increasingly common feature of High Court litigation, particularly in the Business and Property Courts.</a:t>
            </a:r>
            <a:r>
              <a:rPr lang="zh-CN" altLang="en-US" sz="2200"/>
              <a:t>”</a:t>
            </a:r>
          </a:p>
          <a:p>
            <a:endParaRPr lang="zh-CN" altLang="en-US"/>
          </a:p>
        </p:txBody>
      </p:sp>
    </p:spTree>
    <p:extLst>
      <p:ext uri="{BB962C8B-B14F-4D97-AF65-F5344CB8AC3E}">
        <p14:creationId xmlns:p14="http://schemas.microsoft.com/office/powerpoint/2010/main" val="1043238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AE2FD9-18BF-404B-3755-98638D0D2CEF}"/>
              </a:ext>
            </a:extLst>
          </p:cNvPr>
          <p:cNvSpPr>
            <a:spLocks noGrp="1"/>
          </p:cNvSpPr>
          <p:nvPr>
            <p:ph type="title"/>
          </p:nvPr>
        </p:nvSpPr>
        <p:spPr>
          <a:xfrm>
            <a:off x="609600" y="381000"/>
            <a:ext cx="10972800" cy="990600"/>
          </a:xfrm>
        </p:spPr>
        <p:txBody>
          <a:bodyPr/>
          <a:lstStyle/>
          <a:p>
            <a:r>
              <a:rPr lang="zh-CN" altLang="en-US" sz="4000"/>
              <a:t>律师有责任保证诚实披露</a:t>
            </a:r>
            <a:endParaRPr lang="zh-CN" altLang="en-US"/>
          </a:p>
        </p:txBody>
      </p:sp>
      <p:sp>
        <p:nvSpPr>
          <p:cNvPr id="3" name="内容占位符 2">
            <a:extLst>
              <a:ext uri="{FF2B5EF4-FFF2-40B4-BE49-F238E27FC236}">
                <a16:creationId xmlns:a16="http://schemas.microsoft.com/office/drawing/2014/main" id="{DFA9444F-1058-E12E-9AC8-27EC885CC34D}"/>
              </a:ext>
            </a:extLst>
          </p:cNvPr>
          <p:cNvSpPr>
            <a:spLocks noGrp="1"/>
          </p:cNvSpPr>
          <p:nvPr>
            <p:ph idx="1"/>
          </p:nvPr>
        </p:nvSpPr>
        <p:spPr>
          <a:xfrm>
            <a:off x="609600" y="1371599"/>
            <a:ext cx="10972800" cy="5254283"/>
          </a:xfrm>
        </p:spPr>
        <p:txBody>
          <a:bodyPr>
            <a:normAutofit fontScale="85000" lnSpcReduction="10000"/>
          </a:bodyPr>
          <a:lstStyle/>
          <a:p>
            <a:r>
              <a:rPr lang="zh-CN" altLang="en-US"/>
              <a:t>律师对法院的责任</a:t>
            </a:r>
          </a:p>
          <a:p>
            <a:pPr lvl="1"/>
            <a:r>
              <a:rPr lang="zh-CN" altLang="en-US"/>
              <a:t>律师是“法院的官员”（</a:t>
            </a:r>
            <a:r>
              <a:rPr lang="en-HK" altLang="zh-CN"/>
              <a:t>officers of the court</a:t>
            </a:r>
            <a:r>
              <a:rPr lang="zh-CN" altLang="en-HK"/>
              <a:t>），</a:t>
            </a:r>
            <a:r>
              <a:rPr lang="zh-CN" altLang="en-US"/>
              <a:t>虽然对当事人有诚信责任（</a:t>
            </a:r>
            <a:r>
              <a:rPr lang="en-HK" altLang="zh-CN"/>
              <a:t>fiduciary duty</a:t>
            </a:r>
            <a:r>
              <a:rPr lang="zh-CN" altLang="en-HK"/>
              <a:t>），</a:t>
            </a:r>
            <a:r>
              <a:rPr lang="zh-CN" altLang="en-US"/>
              <a:t>但针对披露与证据，律师有更高的责任保护法院可正确认定有关事实，不会在被误导的情况下作出不公平的审理。</a:t>
            </a:r>
          </a:p>
          <a:p>
            <a:endParaRPr lang="zh-CN" altLang="en-US"/>
          </a:p>
          <a:p>
            <a:r>
              <a:rPr lang="zh-CN" altLang="en-US"/>
              <a:t>在</a:t>
            </a:r>
            <a:r>
              <a:rPr lang="en-HK" altLang="zh-CN" u="sng"/>
              <a:t>Myers v. Elman </a:t>
            </a:r>
            <a:r>
              <a:rPr lang="en-HK" altLang="zh-CN"/>
              <a:t>(1940) AC 282</a:t>
            </a:r>
            <a:r>
              <a:rPr lang="zh-CN" altLang="en-US"/>
              <a:t>贵族院先例，</a:t>
            </a:r>
            <a:r>
              <a:rPr lang="en-HK" altLang="zh-CN"/>
              <a:t>Atkin</a:t>
            </a:r>
            <a:r>
              <a:rPr lang="zh-CN" altLang="en-US"/>
              <a:t>勋爵说：</a:t>
            </a:r>
          </a:p>
          <a:p>
            <a:pPr marL="274320" lvl="1" indent="0" algn="just">
              <a:buNone/>
            </a:pPr>
            <a:r>
              <a:rPr lang="zh-CN" altLang="en-US"/>
              <a:t>“</a:t>
            </a:r>
            <a:r>
              <a:rPr lang="en-HK" altLang="zh-CN" i="1"/>
              <a:t>What is the duty of the solicitor? He is at an early stage of the proceedings engaged in putting before the Court on the oath of his client information which may afford evidence at the trial. Obviously he </a:t>
            </a:r>
            <a:r>
              <a:rPr lang="en-HK" altLang="zh-CN" b="1" i="1"/>
              <a:t>must explain to his client </a:t>
            </a:r>
            <a:r>
              <a:rPr lang="en-HK" altLang="zh-CN" i="1"/>
              <a:t>what is the meaning of relevance; and equally obviously he must </a:t>
            </a:r>
            <a:r>
              <a:rPr lang="en-HK" altLang="zh-CN" b="1" i="1"/>
              <a:t>not necessarily be satisfied by the statement of his client that he has no documents</a:t>
            </a:r>
            <a:r>
              <a:rPr lang="en-HK" altLang="zh-CN" i="1"/>
              <a:t> or no more than he chooses to disclose. If he has reasonable ground for supposing that there are others, he </a:t>
            </a:r>
            <a:r>
              <a:rPr lang="en-HK" altLang="zh-CN" b="1" i="1"/>
              <a:t>must investigate </a:t>
            </a:r>
            <a:r>
              <a:rPr lang="en-HK" altLang="zh-CN" i="1"/>
              <a:t>the matter; but he need not go beyond taking reasonable steps to ascertain the truth. He is not the ultimate judge, and if he reasonably decides to believe his client, criticism cannot be directed to him. But I may add that the </a:t>
            </a:r>
            <a:r>
              <a:rPr lang="en-HK" altLang="zh-CN" b="1" i="1"/>
              <a:t>duty is specially incumbent </a:t>
            </a:r>
            <a:r>
              <a:rPr lang="en-HK" altLang="zh-CN" i="1"/>
              <a:t>on the solicitor </a:t>
            </a:r>
            <a:r>
              <a:rPr lang="en-HK" altLang="zh-CN" b="1" i="1"/>
              <a:t>where there is a charge of fraud</a:t>
            </a:r>
            <a:r>
              <a:rPr lang="en-HK" altLang="zh-CN" i="1"/>
              <a:t>; for a wilful omission to perform his duty in such a case may well amount to conduct which is </a:t>
            </a:r>
            <a:r>
              <a:rPr lang="en-HK" altLang="zh-CN" b="1" i="1"/>
              <a:t>aiding and abetting a criminal in concealing his crime</a:t>
            </a:r>
            <a:r>
              <a:rPr lang="en-HK" altLang="zh-CN" i="1"/>
              <a:t>, and in preventing restitution.</a:t>
            </a:r>
            <a:r>
              <a:rPr lang="en-HK" altLang="zh-CN"/>
              <a:t>”</a:t>
            </a:r>
          </a:p>
          <a:p>
            <a:endParaRPr lang="en-HK" altLang="zh-CN"/>
          </a:p>
          <a:p>
            <a:r>
              <a:rPr lang="en-HK" altLang="zh-CN"/>
              <a:t>1999</a:t>
            </a:r>
            <a:r>
              <a:rPr lang="zh-CN" altLang="en-US"/>
              <a:t>年</a:t>
            </a:r>
            <a:r>
              <a:rPr lang="en-HK" altLang="zh-CN"/>
              <a:t>CPR</a:t>
            </a:r>
            <a:r>
              <a:rPr lang="zh-CN" altLang="en-US"/>
              <a:t>生效后，英国律师在这方面的责任完全没有减轻，</a:t>
            </a:r>
            <a:r>
              <a:rPr lang="en-HK" altLang="zh-CN"/>
              <a:t>CPR PD31A</a:t>
            </a:r>
            <a:r>
              <a:rPr lang="zh-CN" altLang="en-US"/>
              <a:t>更是明示要求律师尽力确保自己的客户在作出文件披露声明（</a:t>
            </a:r>
            <a:r>
              <a:rPr lang="en-HK" altLang="zh-CN"/>
              <a:t>disclosure statement</a:t>
            </a:r>
            <a:r>
              <a:rPr lang="zh-CN" altLang="en-HK"/>
              <a:t>）</a:t>
            </a:r>
            <a:r>
              <a:rPr lang="zh-CN" altLang="en-US"/>
              <a:t>时明白自己的披露责任与不正确披露会带来的严重后果。</a:t>
            </a:r>
          </a:p>
          <a:p>
            <a:endParaRPr lang="zh-CN" altLang="en-US"/>
          </a:p>
        </p:txBody>
      </p:sp>
    </p:spTree>
    <p:extLst>
      <p:ext uri="{BB962C8B-B14F-4D97-AF65-F5344CB8AC3E}">
        <p14:creationId xmlns:p14="http://schemas.microsoft.com/office/powerpoint/2010/main" val="106005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755D82-A82A-56A6-7084-7AF06F192DCB}"/>
              </a:ext>
            </a:extLst>
          </p:cNvPr>
          <p:cNvSpPr>
            <a:spLocks noGrp="1"/>
          </p:cNvSpPr>
          <p:nvPr>
            <p:ph type="title"/>
          </p:nvPr>
        </p:nvSpPr>
        <p:spPr/>
        <p:txBody>
          <a:bodyPr/>
          <a:lstStyle/>
          <a:p>
            <a:r>
              <a:rPr lang="zh-CN" altLang="en-US" sz="4000"/>
              <a:t>律师有责任保证诚实披露</a:t>
            </a:r>
            <a:r>
              <a:rPr lang="zh-CN" altLang="en-US"/>
              <a:t>（</a:t>
            </a:r>
            <a:r>
              <a:rPr lang="en-US" altLang="zh-CN"/>
              <a:t>2</a:t>
            </a:r>
            <a:r>
              <a:rPr lang="zh-CN" altLang="en-US"/>
              <a:t>）</a:t>
            </a:r>
          </a:p>
        </p:txBody>
      </p:sp>
      <p:sp>
        <p:nvSpPr>
          <p:cNvPr id="3" name="内容占位符 2">
            <a:extLst>
              <a:ext uri="{FF2B5EF4-FFF2-40B4-BE49-F238E27FC236}">
                <a16:creationId xmlns:a16="http://schemas.microsoft.com/office/drawing/2014/main" id="{57DFADE7-A002-821F-2C1E-3690783EB49A}"/>
              </a:ext>
            </a:extLst>
          </p:cNvPr>
          <p:cNvSpPr>
            <a:spLocks noGrp="1"/>
          </p:cNvSpPr>
          <p:nvPr>
            <p:ph idx="1"/>
          </p:nvPr>
        </p:nvSpPr>
        <p:spPr/>
        <p:txBody>
          <a:bodyPr>
            <a:normAutofit lnSpcReduction="10000"/>
          </a:bodyPr>
          <a:lstStyle/>
          <a:p>
            <a:r>
              <a:rPr lang="zh-CN" altLang="en-US" u="sng"/>
              <a:t>律师做法之一</a:t>
            </a:r>
            <a:r>
              <a:rPr lang="zh-CN" altLang="en-US"/>
              <a:t>：向客户解释英国诉讼的披露责任及不要销毁有关文件</a:t>
            </a:r>
          </a:p>
          <a:p>
            <a:pPr lvl="1"/>
            <a:r>
              <a:rPr lang="zh-CN" altLang="en-US"/>
              <a:t>律师在被委任时会给客户一份名为“</a:t>
            </a:r>
            <a:r>
              <a:rPr lang="en-HK" altLang="zh-CN"/>
              <a:t>clients’ introduction to discovery”</a:t>
            </a:r>
            <a:r>
              <a:rPr lang="zh-CN" altLang="en-US"/>
              <a:t>的信函，提醒客户不要销毁已经存在的有关文件，即使这些文件对自己不利。</a:t>
            </a:r>
          </a:p>
          <a:p>
            <a:endParaRPr lang="zh-CN" altLang="en-US"/>
          </a:p>
          <a:p>
            <a:r>
              <a:rPr lang="zh-CN" altLang="en-US" u="sng"/>
              <a:t>律师做法之二</a:t>
            </a:r>
            <a:r>
              <a:rPr lang="zh-CN" altLang="en-US"/>
              <a:t>：不要制作新文件</a:t>
            </a:r>
          </a:p>
          <a:p>
            <a:pPr lvl="1"/>
            <a:r>
              <a:rPr lang="zh-CN" altLang="en-US"/>
              <a:t>提醒客户不要再制作不利文件，因为披露是持续性责任，如果制作了新的有关文件就要披露。</a:t>
            </a:r>
          </a:p>
          <a:p>
            <a:pPr lvl="1"/>
            <a:r>
              <a:rPr lang="zh-CN" altLang="en-US"/>
              <a:t>涉及几个方面的原则。首先，披露是诉讼方与代表律师的持续性责任</a:t>
            </a:r>
            <a:r>
              <a:rPr lang="zh-CN" altLang="en-HK"/>
              <a:t>，</a:t>
            </a:r>
            <a:r>
              <a:rPr lang="zh-CN" altLang="en-US"/>
              <a:t>可以说是直到审理完毕才终结。在正常的相互披露的程序中没有披露的有关文件，一旦获得也需要披露。</a:t>
            </a:r>
          </a:p>
          <a:p>
            <a:pPr lvl="1"/>
            <a:r>
              <a:rPr lang="zh-CN" altLang="en-US"/>
              <a:t>为了诉讼或“可能的诉讼”（</a:t>
            </a:r>
            <a:r>
              <a:rPr lang="en-HK" altLang="zh-CN"/>
              <a:t>litigation in contemplation/in prospect</a:t>
            </a:r>
            <a:r>
              <a:rPr lang="zh-CN" altLang="en-HK"/>
              <a:t>）</a:t>
            </a:r>
            <a:r>
              <a:rPr lang="zh-CN" altLang="en-US"/>
              <a:t>而制作的有关文件，可以享有诉讼特免权（</a:t>
            </a:r>
            <a:r>
              <a:rPr lang="en-HK" altLang="zh-CN"/>
              <a:t>litigation privilege</a:t>
            </a:r>
            <a:r>
              <a:rPr lang="zh-CN" altLang="en-HK"/>
              <a:t>），</a:t>
            </a:r>
            <a:r>
              <a:rPr lang="zh-CN" altLang="en-US"/>
              <a:t>保障安心调查取证与向客户报告。但对于公司内部制作的文件就很难说了。</a:t>
            </a:r>
          </a:p>
          <a:p>
            <a:endParaRPr lang="zh-CN" altLang="en-US"/>
          </a:p>
          <a:p>
            <a:r>
              <a:rPr lang="zh-CN" altLang="en-US" u="sng"/>
              <a:t>律师做法之三</a:t>
            </a:r>
            <a:r>
              <a:rPr lang="zh-CN" altLang="en-US"/>
              <a:t>：获取客户所有相关文件</a:t>
            </a:r>
          </a:p>
          <a:p>
            <a:endParaRPr lang="zh-CN" altLang="en-US"/>
          </a:p>
        </p:txBody>
      </p:sp>
    </p:spTree>
    <p:extLst>
      <p:ext uri="{BB962C8B-B14F-4D97-AF65-F5344CB8AC3E}">
        <p14:creationId xmlns:p14="http://schemas.microsoft.com/office/powerpoint/2010/main" val="2939252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A4FC9B-4DD8-051D-F1DF-432C43D475C6}"/>
              </a:ext>
            </a:extLst>
          </p:cNvPr>
          <p:cNvSpPr>
            <a:spLocks noGrp="1"/>
          </p:cNvSpPr>
          <p:nvPr>
            <p:ph type="title"/>
          </p:nvPr>
        </p:nvSpPr>
        <p:spPr>
          <a:xfrm>
            <a:off x="609600" y="356755"/>
            <a:ext cx="10972800" cy="990600"/>
          </a:xfrm>
        </p:spPr>
        <p:txBody>
          <a:bodyPr/>
          <a:lstStyle/>
          <a:p>
            <a:r>
              <a:rPr lang="zh-CN" altLang="en-US"/>
              <a:t>国际商事仲裁的不同之处</a:t>
            </a:r>
          </a:p>
        </p:txBody>
      </p:sp>
      <p:sp>
        <p:nvSpPr>
          <p:cNvPr id="3" name="内容占位符 2">
            <a:extLst>
              <a:ext uri="{FF2B5EF4-FFF2-40B4-BE49-F238E27FC236}">
                <a16:creationId xmlns:a16="http://schemas.microsoft.com/office/drawing/2014/main" id="{448905EE-483B-609F-8076-F529C066AD75}"/>
              </a:ext>
            </a:extLst>
          </p:cNvPr>
          <p:cNvSpPr>
            <a:spLocks noGrp="1"/>
          </p:cNvSpPr>
          <p:nvPr>
            <p:ph idx="1"/>
          </p:nvPr>
        </p:nvSpPr>
        <p:spPr>
          <a:xfrm>
            <a:off x="609600" y="1347354"/>
            <a:ext cx="11067288" cy="5510645"/>
          </a:xfrm>
        </p:spPr>
        <p:txBody>
          <a:bodyPr>
            <a:normAutofit lnSpcReduction="10000"/>
          </a:bodyPr>
          <a:lstStyle/>
          <a:p>
            <a:r>
              <a:rPr lang="zh-CN" altLang="en-US" b="1"/>
              <a:t>仲裁庭没有同等法院的权力</a:t>
            </a:r>
            <a:r>
              <a:rPr lang="zh-CN" altLang="en-US"/>
              <a:t>，如撤销索赔或抗辩、藐视法院的权力。</a:t>
            </a:r>
          </a:p>
          <a:p>
            <a:r>
              <a:rPr lang="zh-CN" altLang="en-US"/>
              <a:t>因为作为监督法院的英国法院对外国律师没有管辖权，所以仲裁庭为了同等与持平对待代表不同当事人的英国本土与外国律师，要小心避免不恰当做法，例如应避免下令双方代表律师给予誓章以保证诚实的披露。</a:t>
            </a:r>
            <a:endParaRPr lang="en-US" altLang="zh-CN"/>
          </a:p>
          <a:p>
            <a:r>
              <a:rPr lang="zh-CN" altLang="en-US"/>
              <a:t>商事仲裁，任由当事人自己提供有利自己的文件证据。对于不利的文件，补救办法是依赖当事人进一步的行动，主要是要求特定披露（</a:t>
            </a:r>
            <a:r>
              <a:rPr lang="en-US" altLang="zh-CN"/>
              <a:t>specific discovery</a:t>
            </a:r>
            <a:r>
              <a:rPr lang="zh-CN" altLang="en-US"/>
              <a:t>）或更多或更好的披露（</a:t>
            </a:r>
            <a:r>
              <a:rPr lang="en-US" altLang="zh-CN"/>
              <a:t>further and better discovery</a:t>
            </a:r>
            <a:r>
              <a:rPr lang="zh-CN" altLang="en-US"/>
              <a:t>）。</a:t>
            </a:r>
          </a:p>
          <a:p>
            <a:r>
              <a:rPr lang="zh-CN" altLang="en-US"/>
              <a:t>当事人的律师可以通过有关争议事实与对方披露的文件，找到尚未披露的关键性文件，要求对方披露。</a:t>
            </a:r>
          </a:p>
          <a:p>
            <a:r>
              <a:rPr lang="zh-CN" altLang="en-US"/>
              <a:t>如果对方拒绝，就可以向仲裁庭申请，仲裁庭考量的因素有：</a:t>
            </a:r>
          </a:p>
          <a:p>
            <a:pPr lvl="1"/>
            <a:r>
              <a:rPr lang="zh-CN" altLang="en-US"/>
              <a:t>有足够的证据说服仲裁庭被要求披露的文件的确存在；</a:t>
            </a:r>
          </a:p>
          <a:p>
            <a:pPr lvl="1"/>
            <a:r>
              <a:rPr lang="zh-CN" altLang="en-US"/>
              <a:t>有足够的证据说服仲裁庭该文件对方应拥有或控制或有权获得；</a:t>
            </a:r>
          </a:p>
          <a:p>
            <a:pPr lvl="1"/>
            <a:r>
              <a:rPr lang="zh-CN" altLang="en-US"/>
              <a:t>文件与仲裁争议有关与重要。</a:t>
            </a:r>
          </a:p>
          <a:p>
            <a:r>
              <a:rPr lang="zh-CN" altLang="en-US"/>
              <a:t>如果仲裁庭的最后命令后仍然拒绝披露，就会涉及到惩罚了，但在实践中</a:t>
            </a:r>
            <a:r>
              <a:rPr lang="zh-CN" altLang="en-US" b="1"/>
              <a:t>基本只有不利推断与费用命令</a:t>
            </a:r>
            <a:r>
              <a:rPr lang="zh-CN" altLang="en-US"/>
              <a:t>。</a:t>
            </a:r>
          </a:p>
        </p:txBody>
      </p:sp>
    </p:spTree>
    <p:extLst>
      <p:ext uri="{BB962C8B-B14F-4D97-AF65-F5344CB8AC3E}">
        <p14:creationId xmlns:p14="http://schemas.microsoft.com/office/powerpoint/2010/main" val="193168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标题 1"/>
          <p:cNvSpPr txBox="1">
            <a:spLocks noGrp="1"/>
          </p:cNvSpPr>
          <p:nvPr>
            <p:ph type="title"/>
          </p:nvPr>
        </p:nvSpPr>
        <p:spPr>
          <a:xfrm>
            <a:off x="450850" y="358874"/>
            <a:ext cx="7197090" cy="1143000"/>
          </a:xfrm>
          <a:prstGeom prst="rect">
            <a:avLst/>
          </a:prstGeom>
        </p:spPr>
        <p:txBody>
          <a:bodyPr>
            <a:normAutofit/>
          </a:bodyPr>
          <a:lstStyle>
            <a:lvl1pPr algn="l" defTabSz="841375">
              <a:defRPr sz="4050">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r>
              <a:rPr lang="zh-CN" altLang="en-US" sz="4000"/>
              <a:t>概述</a:t>
            </a:r>
          </a:p>
        </p:txBody>
      </p:sp>
      <p:sp>
        <p:nvSpPr>
          <p:cNvPr id="252" name="内容占位符 2"/>
          <p:cNvSpPr txBox="1">
            <a:spLocks noGrp="1"/>
          </p:cNvSpPr>
          <p:nvPr>
            <p:ph type="body" idx="1"/>
          </p:nvPr>
        </p:nvSpPr>
        <p:spPr>
          <a:xfrm>
            <a:off x="450850" y="1501874"/>
            <a:ext cx="10971215" cy="4692449"/>
          </a:xfrm>
          <a:prstGeom prst="rect">
            <a:avLst/>
          </a:prstGeom>
        </p:spPr>
        <p:txBody>
          <a:bodyPr vert="horz" lIns="91440" tIns="45720" rIns="91440" bIns="45720" rtlCol="0" anchor="t">
            <a:normAutofit lnSpcReduction="10000"/>
          </a:bodyPr>
          <a:lstStyle/>
          <a:p>
            <a:pPr algn="just" defTabSz="457200">
              <a:spcBef>
                <a:spcPts val="0"/>
              </a:spcBef>
              <a:buSzTx/>
              <a:defRPr sz="2100">
                <a:latin typeface="Helvetica Neue"/>
                <a:ea typeface="Helvetica Neue"/>
                <a:cs typeface="Helvetica Neue"/>
                <a:sym typeface="Helvetica Neue"/>
              </a:defRPr>
            </a:pPr>
            <a:r>
              <a:rPr lang="zh-CN" altLang="en-US" sz="2200">
                <a:latin typeface="宋体"/>
                <a:ea typeface="宋体"/>
              </a:rPr>
              <a:t>有关事实发生时的当场文件证据</a:t>
            </a:r>
            <a:r>
              <a:rPr lang="zh-CN" altLang="en-US" sz="2200">
                <a:latin typeface="宋体"/>
                <a:ea typeface="宋体"/>
                <a:cs typeface="+mn-lt"/>
              </a:rPr>
              <a:t>（</a:t>
            </a:r>
            <a:r>
              <a:rPr lang="zh-CN" altLang="en-US" sz="2200">
                <a:latin typeface="Calibri"/>
                <a:ea typeface="宋体"/>
              </a:rPr>
              <a:t>contemporary documentation</a:t>
            </a:r>
            <a:r>
              <a:rPr lang="zh-CN" altLang="en-US" sz="2200">
                <a:latin typeface="宋体"/>
                <a:ea typeface="宋体"/>
              </a:rPr>
              <a:t>）是最稳定、可信、证据价值最高的证据。这是已经存在的证据，在诉讼/仲裁程序一开始就可以陆续挖出来。</a:t>
            </a:r>
            <a:endParaRPr lang="zh-CN" altLang="en-US" sz="2200">
              <a:latin typeface="宋体"/>
              <a:ea typeface="宋体"/>
              <a:sym typeface="+mn-ea"/>
            </a:endParaRPr>
          </a:p>
          <a:p>
            <a:pPr algn="just" defTabSz="457200">
              <a:spcBef>
                <a:spcPts val="0"/>
              </a:spcBef>
              <a:buSzTx/>
              <a:defRPr sz="2100">
                <a:latin typeface="Helvetica Neue"/>
                <a:ea typeface="Helvetica Neue"/>
                <a:cs typeface="Helvetica Neue"/>
                <a:sym typeface="Helvetica Neue"/>
              </a:defRPr>
            </a:pPr>
            <a:endParaRPr lang="zh-CN" altLang="en-US" sz="2200">
              <a:latin typeface="宋体"/>
              <a:ea typeface="宋体"/>
              <a:sym typeface="+mn-ea"/>
            </a:endParaRPr>
          </a:p>
          <a:p>
            <a:pPr algn="just" defTabSz="457200">
              <a:spcBef>
                <a:spcPts val="0"/>
              </a:spcBef>
              <a:buSzTx/>
              <a:defRPr sz="2100">
                <a:latin typeface="Helvetica Neue"/>
                <a:ea typeface="Helvetica Neue"/>
                <a:cs typeface="Helvetica Neue"/>
                <a:sym typeface="Helvetica Neue"/>
              </a:defRPr>
            </a:pPr>
            <a:r>
              <a:rPr lang="zh-CN" altLang="en-US" sz="2200">
                <a:latin typeface="宋体"/>
                <a:ea typeface="宋体"/>
                <a:sym typeface="+mn-ea"/>
              </a:rPr>
              <a:t>绝大部分的诉讼案件走的是正常程序，往往也只相互披露文件</a:t>
            </a:r>
            <a:r>
              <a:rPr lang="zh-CN" altLang="en-US" sz="2200">
                <a:latin typeface="+mj-lt"/>
                <a:ea typeface="宋体"/>
                <a:sym typeface="+mn-ea"/>
              </a:rPr>
              <a:t>（</a:t>
            </a:r>
            <a:r>
              <a:rPr lang="en-HK" sz="2200">
                <a:latin typeface="+mj-lt"/>
                <a:ea typeface="宋体"/>
                <a:sym typeface="+mn-ea"/>
              </a:rPr>
              <a:t>mutual exchange of documents）</a:t>
            </a:r>
            <a:r>
              <a:rPr lang="zh-CN" altLang="en-US" sz="2200">
                <a:latin typeface="+mj-lt"/>
                <a:ea typeface="宋体"/>
                <a:sym typeface="+mn-ea"/>
              </a:rPr>
              <a:t>一次。正常相互披露文件的程序通常发生在双方诉讼方交换文书请求（</a:t>
            </a:r>
            <a:r>
              <a:rPr lang="en-HK" altLang="zh-CN" sz="2200">
                <a:latin typeface="+mj-lt"/>
                <a:ea typeface="宋体"/>
                <a:sym typeface="+mn-ea"/>
              </a:rPr>
              <a:t>Pleadings</a:t>
            </a:r>
            <a:r>
              <a:rPr lang="zh-CN" altLang="en-HK" sz="2200">
                <a:latin typeface="+mj-lt"/>
                <a:ea typeface="宋体"/>
                <a:sym typeface="+mn-ea"/>
              </a:rPr>
              <a:t>）</a:t>
            </a:r>
            <a:r>
              <a:rPr lang="zh-CN" altLang="en-US" sz="2200">
                <a:latin typeface="+mj-lt"/>
                <a:ea typeface="宋体"/>
                <a:sym typeface="+mn-ea"/>
              </a:rPr>
              <a:t>或</a:t>
            </a:r>
            <a:r>
              <a:rPr lang="en-HK" altLang="zh-CN" sz="2200">
                <a:latin typeface="+mj-lt"/>
                <a:ea typeface="宋体"/>
                <a:sym typeface="+mn-ea"/>
              </a:rPr>
              <a:t>CPR</a:t>
            </a:r>
            <a:r>
              <a:rPr lang="zh-CN" altLang="en-US" sz="2200">
                <a:latin typeface="+mj-lt"/>
                <a:ea typeface="宋体"/>
                <a:sym typeface="+mn-ea"/>
              </a:rPr>
              <a:t>下的案件陈述（</a:t>
            </a:r>
            <a:r>
              <a:rPr lang="en-HK" altLang="zh-CN" sz="2200">
                <a:latin typeface="+mj-lt"/>
                <a:ea typeface="宋体"/>
                <a:sym typeface="+mn-ea"/>
              </a:rPr>
              <a:t>Statements of Case</a:t>
            </a:r>
            <a:r>
              <a:rPr lang="zh-CN" altLang="en-HK" sz="2200">
                <a:latin typeface="+mj-lt"/>
                <a:ea typeface="宋体"/>
                <a:sym typeface="+mn-ea"/>
              </a:rPr>
              <a:t>）把双方争议/争端明确下来</a:t>
            </a:r>
            <a:r>
              <a:rPr lang="zh-CN" altLang="en-US" sz="2200">
                <a:latin typeface="+mj-lt"/>
                <a:ea typeface="宋体"/>
                <a:sym typeface="+mn-ea"/>
              </a:rPr>
              <a:t>后。在这一个程序后，如果案件也涉及其他类别的证据，主要是口头证据（</a:t>
            </a:r>
            <a:r>
              <a:rPr lang="en-HK" altLang="zh-CN" sz="2200">
                <a:latin typeface="+mj-lt"/>
                <a:ea typeface="宋体"/>
                <a:sym typeface="+mn-ea"/>
              </a:rPr>
              <a:t>oral evidence</a:t>
            </a:r>
            <a:r>
              <a:rPr lang="zh-CN" altLang="en-HK" sz="2200">
                <a:latin typeface="+mj-lt"/>
                <a:ea typeface="宋体"/>
                <a:sym typeface="+mn-ea"/>
              </a:rPr>
              <a:t>）</a:t>
            </a:r>
            <a:r>
              <a:rPr lang="zh-CN" altLang="en-US" sz="2200">
                <a:latin typeface="+mj-lt"/>
                <a:ea typeface="宋体"/>
                <a:sym typeface="+mn-ea"/>
              </a:rPr>
              <a:t>与专家意见证据（</a:t>
            </a:r>
            <a:r>
              <a:rPr lang="en-HK" altLang="zh-CN" sz="2200">
                <a:latin typeface="+mj-lt"/>
                <a:ea typeface="宋体"/>
                <a:sym typeface="+mn-ea"/>
              </a:rPr>
              <a:t>expert opinion evidence</a:t>
            </a:r>
            <a:r>
              <a:rPr lang="zh-CN" altLang="en-HK" sz="2200">
                <a:latin typeface="+mj-lt"/>
                <a:ea typeface="宋体"/>
                <a:sym typeface="+mn-ea"/>
              </a:rPr>
              <a:t>），</a:t>
            </a:r>
            <a:r>
              <a:rPr lang="zh-CN" altLang="en-US" sz="2200">
                <a:latin typeface="+mj-lt"/>
                <a:ea typeface="宋体"/>
                <a:sym typeface="+mn-ea"/>
              </a:rPr>
              <a:t>接下去的诉讼程序就会是双方交换证人证言（</a:t>
            </a:r>
            <a:r>
              <a:rPr lang="en-HK" altLang="zh-CN" sz="2200">
                <a:latin typeface="+mj-lt"/>
                <a:ea typeface="宋体"/>
                <a:sym typeface="+mn-ea"/>
              </a:rPr>
              <a:t>witness statements</a:t>
            </a:r>
            <a:r>
              <a:rPr lang="zh-CN" altLang="en-HK" sz="2200">
                <a:latin typeface="+mj-lt"/>
                <a:ea typeface="宋体"/>
                <a:sym typeface="+mn-ea"/>
              </a:rPr>
              <a:t>）</a:t>
            </a:r>
            <a:r>
              <a:rPr lang="zh-CN" altLang="en-US" sz="2200">
                <a:latin typeface="+mj-lt"/>
                <a:ea typeface="宋体"/>
                <a:sym typeface="+mn-ea"/>
              </a:rPr>
              <a:t>与专家报告（</a:t>
            </a:r>
            <a:r>
              <a:rPr lang="en-HK" altLang="zh-CN" sz="2200">
                <a:latin typeface="+mj-lt"/>
                <a:ea typeface="宋体"/>
                <a:sym typeface="+mn-ea"/>
              </a:rPr>
              <a:t>expert reports</a:t>
            </a:r>
            <a:r>
              <a:rPr lang="zh-CN" altLang="en-HK" sz="2200">
                <a:latin typeface="+mj-lt"/>
                <a:ea typeface="宋体"/>
                <a:sym typeface="+mn-ea"/>
              </a:rPr>
              <a:t>）。</a:t>
            </a:r>
            <a:endParaRPr lang="en-US" altLang="zh-CN" sz="2200">
              <a:latin typeface="+mj-lt"/>
              <a:ea typeface="宋体"/>
            </a:endParaRPr>
          </a:p>
          <a:p>
            <a:pPr algn="just" defTabSz="457200">
              <a:spcBef>
                <a:spcPts val="0"/>
              </a:spcBef>
              <a:buSzTx/>
              <a:defRPr sz="2100">
                <a:latin typeface="Helvetica Neue"/>
                <a:ea typeface="Helvetica Neue"/>
                <a:cs typeface="Helvetica Neue"/>
                <a:sym typeface="Helvetica Neue"/>
              </a:defRPr>
            </a:pPr>
            <a:endParaRPr lang="en-US" altLang="zh-CN" sz="2400">
              <a:latin typeface="+mj-lt"/>
              <a:ea typeface="宋体" panose="02010600030101010101" pitchFamily="2" charset="-122"/>
              <a:sym typeface="+mn-ea"/>
            </a:endParaRPr>
          </a:p>
          <a:p>
            <a:pPr defTabSz="457200">
              <a:spcBef>
                <a:spcPts val="0"/>
              </a:spcBef>
              <a:buSzTx/>
              <a:defRPr sz="2200">
                <a:latin typeface="Helvetica Neue"/>
                <a:ea typeface="Helvetica Neue"/>
                <a:cs typeface="Helvetica Neue"/>
                <a:sym typeface="Helvetica Neue"/>
              </a:defRPr>
            </a:pPr>
            <a:r>
              <a:rPr lang="zh-CN" altLang="en-US">
                <a:latin typeface="+mj-lt"/>
                <a:ea typeface="宋体"/>
                <a:sym typeface="+mn-ea"/>
              </a:rPr>
              <a:t>例外情况下，法院根据申请，会命令一方当事人</a:t>
            </a:r>
            <a:r>
              <a:rPr err="1">
                <a:latin typeface="+mj-lt"/>
                <a:ea typeface="宋体"/>
                <a:sym typeface="+mn-ea"/>
              </a:rPr>
              <a:t>提前披露（early</a:t>
            </a:r>
            <a:r>
              <a:rPr>
                <a:latin typeface="+mj-lt"/>
                <a:ea typeface="宋体"/>
                <a:sym typeface="+mn-ea"/>
              </a:rPr>
              <a:t> disclosure）</a:t>
            </a:r>
            <a:r>
              <a:rPr lang="zh-CN" altLang="en-US">
                <a:latin typeface="+mj-lt"/>
                <a:ea typeface="宋体"/>
                <a:sym typeface="+mn-ea"/>
              </a:rPr>
              <a:t>。</a:t>
            </a:r>
            <a:r>
              <a:rPr lang="zh-CN" altLang="en-US" err="1">
                <a:latin typeface="+mj-lt"/>
                <a:ea typeface="宋体"/>
                <a:sym typeface="+mn-ea"/>
              </a:rPr>
              <a:t>往往是在诉讼中</a:t>
            </a:r>
            <a:r>
              <a:rPr>
                <a:latin typeface="+mj-lt"/>
                <a:ea typeface="宋体"/>
                <a:sym typeface="+mn-ea"/>
              </a:rPr>
              <a:t>，</a:t>
            </a:r>
            <a:r>
              <a:rPr lang="zh-CN">
                <a:latin typeface="+mj-lt"/>
                <a:ea typeface="宋体"/>
                <a:sym typeface="+mn-ea"/>
              </a:rPr>
              <a:t>在原告</a:t>
            </a:r>
            <a:r>
              <a:rPr lang="en-US">
                <a:latin typeface="+mj-lt"/>
                <a:ea typeface="宋体"/>
                <a:sym typeface="+mn-ea"/>
              </a:rPr>
              <a:t>/</a:t>
            </a:r>
            <a:r>
              <a:rPr lang="zh-CN" altLang="en-US">
                <a:latin typeface="+mj-lt"/>
                <a:ea typeface="宋体"/>
                <a:sym typeface="+mn-ea"/>
              </a:rPr>
              <a:t>申请人</a:t>
            </a:r>
            <a:r>
              <a:rPr lang="zh-CN">
                <a:latin typeface="+mj-lt"/>
                <a:ea typeface="宋体"/>
                <a:sym typeface="+mn-ea"/>
              </a:rPr>
              <a:t>还未提交</a:t>
            </a:r>
            <a:r>
              <a:rPr>
                <a:latin typeface="+mj-lt"/>
                <a:ea typeface="宋体"/>
                <a:sym typeface="+mn-ea"/>
              </a:rPr>
              <a:t>“</a:t>
            </a:r>
            <a:r>
              <a:rPr lang="zh-CN" altLang="en-US" err="1">
                <a:latin typeface="+mj-lt"/>
                <a:ea typeface="宋体"/>
                <a:sym typeface="+mn-ea"/>
              </a:rPr>
              <a:t>索赔请求</a:t>
            </a:r>
            <a:r>
              <a:rPr>
                <a:latin typeface="+mj-lt"/>
                <a:ea typeface="宋体"/>
                <a:sym typeface="+mn-ea"/>
              </a:rPr>
              <a:t>”</a:t>
            </a:r>
            <a:r>
              <a:rPr lang="zh-CN">
                <a:latin typeface="+mj-lt"/>
                <a:ea typeface="宋体"/>
                <a:sym typeface="+mn-ea"/>
              </a:rPr>
              <a:t>或被告</a:t>
            </a:r>
            <a:r>
              <a:rPr lang="en-US">
                <a:latin typeface="+mj-lt"/>
                <a:ea typeface="宋体"/>
                <a:sym typeface="+mn-ea"/>
              </a:rPr>
              <a:t>/</a:t>
            </a:r>
            <a:r>
              <a:rPr lang="zh-CN" altLang="en-US">
                <a:latin typeface="+mj-lt"/>
                <a:ea typeface="宋体"/>
                <a:sym typeface="+mn-ea"/>
              </a:rPr>
              <a:t>被申请人</a:t>
            </a:r>
            <a:r>
              <a:rPr lang="zh-CN">
                <a:latin typeface="+mj-lt"/>
                <a:ea typeface="宋体"/>
                <a:sym typeface="+mn-ea"/>
              </a:rPr>
              <a:t>还未提交</a:t>
            </a:r>
            <a:r>
              <a:rPr>
                <a:latin typeface="+mj-lt"/>
                <a:ea typeface="宋体"/>
                <a:sym typeface="+mn-ea"/>
              </a:rPr>
              <a:t>“</a:t>
            </a:r>
            <a:r>
              <a:rPr lang="zh-CN" altLang="en-US" err="1">
                <a:latin typeface="+mj-lt"/>
                <a:ea typeface="宋体"/>
                <a:sym typeface="+mn-ea"/>
              </a:rPr>
              <a:t>答辩书”时即进行披露</a:t>
            </a:r>
            <a:r>
              <a:rPr>
                <a:latin typeface="+mj-lt"/>
                <a:ea typeface="宋体"/>
                <a:sym typeface="+mn-ea"/>
              </a:rPr>
              <a:t>。</a:t>
            </a:r>
            <a:endParaRPr lang="en-US">
              <a:latin typeface="+mj-lt"/>
              <a:ea typeface="宋体"/>
            </a:endParaRPr>
          </a:p>
          <a:p>
            <a:pPr defTabSz="457200">
              <a:spcBef>
                <a:spcPts val="0"/>
              </a:spcBef>
              <a:buSzTx/>
              <a:defRPr sz="2200">
                <a:latin typeface="Helvetica Neue"/>
                <a:ea typeface="Helvetica Neue"/>
                <a:cs typeface="Helvetica Neue"/>
                <a:sym typeface="Helvetica Neue"/>
              </a:defRPr>
            </a:pPr>
            <a:endParaRPr lang="en-HK" altLang="zh-CN">
              <a:latin typeface="+mj-lt"/>
              <a:ea typeface="宋体" panose="02010600030101010101" pitchFamily="2" charset="-122"/>
              <a:sym typeface="+mn-ea"/>
            </a:endParaRPr>
          </a:p>
          <a:p>
            <a:pPr defTabSz="457200">
              <a:spcBef>
                <a:spcPts val="0"/>
              </a:spcBef>
              <a:buSzTx/>
              <a:defRPr sz="2200">
                <a:latin typeface="Helvetica Neue"/>
                <a:ea typeface="Helvetica Neue"/>
                <a:cs typeface="Helvetica Neue"/>
                <a:sym typeface="Helvetica Neue"/>
              </a:defRPr>
            </a:pPr>
            <a:r>
              <a:rPr lang="zh-CN" altLang="en-US">
                <a:latin typeface="+mj-lt"/>
                <a:ea typeface="宋体" panose="02010600030101010101" pitchFamily="2" charset="-122"/>
                <a:sym typeface="+mn-ea"/>
              </a:rPr>
              <a:t>回顾：诉前披露；提前披露</a:t>
            </a:r>
            <a:r>
              <a:rPr lang="en-US" altLang="zh-CN">
                <a:latin typeface="+mj-lt"/>
                <a:ea typeface="宋体" panose="02010600030101010101" pitchFamily="2" charset="-122"/>
                <a:sym typeface="+mn-ea"/>
              </a:rPr>
              <a:t>vs</a:t>
            </a:r>
            <a:r>
              <a:rPr lang="zh-CN" altLang="en-US">
                <a:latin typeface="+mj-lt"/>
                <a:ea typeface="宋体" panose="02010600030101010101" pitchFamily="2" charset="-122"/>
                <a:sym typeface="+mn-ea"/>
              </a:rPr>
              <a:t>诉前披露</a:t>
            </a:r>
            <a:endParaRPr lang="zh-CN" altLang="en-US">
              <a:latin typeface="+mj-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577F08-6E07-81D5-6092-1BC50DEC431C}"/>
              </a:ext>
            </a:extLst>
          </p:cNvPr>
          <p:cNvSpPr>
            <a:spLocks noGrp="1"/>
          </p:cNvSpPr>
          <p:nvPr>
            <p:ph type="title"/>
          </p:nvPr>
        </p:nvSpPr>
        <p:spPr/>
        <p:txBody>
          <a:bodyPr/>
          <a:lstStyle/>
          <a:p>
            <a:r>
              <a:rPr lang="zh-CN" altLang="en-US"/>
              <a:t>文书请求／案件陈述</a:t>
            </a:r>
          </a:p>
        </p:txBody>
      </p:sp>
      <p:graphicFrame>
        <p:nvGraphicFramePr>
          <p:cNvPr id="5" name="内容占位符 4">
            <a:extLst>
              <a:ext uri="{FF2B5EF4-FFF2-40B4-BE49-F238E27FC236}">
                <a16:creationId xmlns:a16="http://schemas.microsoft.com/office/drawing/2014/main" id="{7071DC00-5D34-0AE1-C495-3EBECDEFF0E1}"/>
              </a:ext>
            </a:extLst>
          </p:cNvPr>
          <p:cNvGraphicFramePr>
            <a:graphicFrameLocks noGrp="1"/>
          </p:cNvGraphicFramePr>
          <p:nvPr>
            <p:ph idx="1"/>
            <p:extLst>
              <p:ext uri="{D42A27DB-BD31-4B8C-83A1-F6EECF244321}">
                <p14:modId xmlns:p14="http://schemas.microsoft.com/office/powerpoint/2010/main" val="3325454151"/>
              </p:ext>
            </p:extLst>
          </p:nvPr>
        </p:nvGraphicFramePr>
        <p:xfrm>
          <a:off x="609600" y="1600201"/>
          <a:ext cx="10972800" cy="1465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6">
            <a:extLst>
              <a:ext uri="{FF2B5EF4-FFF2-40B4-BE49-F238E27FC236}">
                <a16:creationId xmlns:a16="http://schemas.microsoft.com/office/drawing/2014/main" id="{61B7B2FA-39AC-8368-AEE4-3C7DF9AEF935}"/>
              </a:ext>
            </a:extLst>
          </p:cNvPr>
          <p:cNvSpPr txBox="1"/>
          <p:nvPr/>
        </p:nvSpPr>
        <p:spPr>
          <a:xfrm>
            <a:off x="609600" y="3780471"/>
            <a:ext cx="10972800" cy="2123658"/>
          </a:xfrm>
          <a:prstGeom prst="rect">
            <a:avLst/>
          </a:prstGeom>
          <a:noFill/>
        </p:spPr>
        <p:txBody>
          <a:bodyPr wrap="square" rtlCol="0">
            <a:spAutoFit/>
          </a:bodyPr>
          <a:lstStyle/>
          <a:p>
            <a:pPr marL="285750" indent="-285750">
              <a:buClr>
                <a:srgbClr val="C00000"/>
              </a:buClr>
              <a:buFont typeface="Arial" panose="020B0604020202020204" pitchFamily="34" charset="0"/>
              <a:buChar char="•"/>
            </a:pPr>
            <a:r>
              <a:rPr lang="zh-CN" altLang="en-US" sz="2400"/>
              <a:t>文书请求／案件陈述的目的是让双方诉讼方（当然也包括法院或仲裁庭）知道敌对方支持索赔请求或抗辩所指称的事实（</a:t>
            </a:r>
            <a:r>
              <a:rPr lang="en-HK" altLang="zh-CN" sz="2400"/>
              <a:t>allegation of facts</a:t>
            </a:r>
            <a:r>
              <a:rPr lang="zh-CN" altLang="en-HK" sz="2400"/>
              <a:t>）</a:t>
            </a:r>
            <a:r>
              <a:rPr lang="zh-CN" altLang="en-US" sz="2400"/>
              <a:t>是什么，也就是</a:t>
            </a:r>
            <a:r>
              <a:rPr lang="zh-CN" altLang="en-US" sz="2400" b="1"/>
              <a:t>明确双方的“战线”</a:t>
            </a:r>
            <a:r>
              <a:rPr lang="zh-CN" altLang="en-US" sz="2400"/>
              <a:t>（</a:t>
            </a:r>
            <a:r>
              <a:rPr lang="en-US" altLang="zh-CN" sz="2400"/>
              <a:t>battle-line</a:t>
            </a:r>
            <a:r>
              <a:rPr lang="zh-CN" altLang="en-US" sz="2400"/>
              <a:t>）。在确定双方的争议</a:t>
            </a:r>
            <a:r>
              <a:rPr lang="en-US" altLang="zh-CN" sz="2400"/>
              <a:t>/</a:t>
            </a:r>
            <a:r>
              <a:rPr lang="zh-CN" altLang="en-US" sz="2400"/>
              <a:t>争端之后，</a:t>
            </a:r>
            <a:r>
              <a:rPr lang="zh-CN" altLang="en-US" sz="2400" b="1"/>
              <a:t>才能继续推进证据程序</a:t>
            </a:r>
            <a:r>
              <a:rPr lang="zh-CN" altLang="en-US" sz="2400"/>
              <a:t>，直到双方的证据全部拿出来下一步就是开庭审理</a:t>
            </a:r>
            <a:r>
              <a:rPr lang="zh-CN" altLang="en-HK" sz="2400"/>
              <a:t>。</a:t>
            </a:r>
            <a:endParaRPr lang="en-US" altLang="zh-CN" sz="2400"/>
          </a:p>
          <a:p>
            <a:pPr marL="285750" indent="-285750">
              <a:buClr>
                <a:srgbClr val="C00000"/>
              </a:buClr>
              <a:buFont typeface="Arial" panose="020B0604020202020204" pitchFamily="34" charset="0"/>
              <a:buChar char="•"/>
            </a:pPr>
            <a:endParaRPr lang="en-US" altLang="zh-CN"/>
          </a:p>
          <a:p>
            <a:pPr marL="285750" indent="-285750">
              <a:buClr>
                <a:srgbClr val="C00000"/>
              </a:buClr>
              <a:buFont typeface="Arial" panose="020B0604020202020204" pitchFamily="34" charset="0"/>
              <a:buChar char="•"/>
            </a:pPr>
            <a:endParaRPr lang="zh-CN" altLang="en-US"/>
          </a:p>
        </p:txBody>
      </p:sp>
    </p:spTree>
    <p:extLst>
      <p:ext uri="{BB962C8B-B14F-4D97-AF65-F5344CB8AC3E}">
        <p14:creationId xmlns:p14="http://schemas.microsoft.com/office/powerpoint/2010/main" val="2979108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3DADEE-D9D3-FBFB-B5C3-1365327D09D2}"/>
              </a:ext>
            </a:extLst>
          </p:cNvPr>
          <p:cNvSpPr>
            <a:spLocks noGrp="1"/>
          </p:cNvSpPr>
          <p:nvPr>
            <p:ph type="title"/>
          </p:nvPr>
        </p:nvSpPr>
        <p:spPr>
          <a:xfrm>
            <a:off x="609600" y="381000"/>
            <a:ext cx="10972800" cy="990600"/>
          </a:xfrm>
        </p:spPr>
        <p:txBody>
          <a:bodyPr/>
          <a:lstStyle/>
          <a:p>
            <a:r>
              <a:rPr lang="zh-CN" altLang="en-US"/>
              <a:t>文书请求／案件陈述（</a:t>
            </a:r>
            <a:r>
              <a:rPr lang="en-US" altLang="zh-CN"/>
              <a:t>2</a:t>
            </a:r>
            <a:r>
              <a:rPr lang="zh-CN" altLang="en-US"/>
              <a:t>）</a:t>
            </a:r>
          </a:p>
        </p:txBody>
      </p:sp>
      <p:sp>
        <p:nvSpPr>
          <p:cNvPr id="3" name="内容占位符 2">
            <a:extLst>
              <a:ext uri="{FF2B5EF4-FFF2-40B4-BE49-F238E27FC236}">
                <a16:creationId xmlns:a16="http://schemas.microsoft.com/office/drawing/2014/main" id="{181BDE16-7888-DBD9-51C5-58E7A8D54129}"/>
              </a:ext>
            </a:extLst>
          </p:cNvPr>
          <p:cNvSpPr>
            <a:spLocks noGrp="1"/>
          </p:cNvSpPr>
          <p:nvPr>
            <p:ph idx="1"/>
          </p:nvPr>
        </p:nvSpPr>
        <p:spPr>
          <a:xfrm>
            <a:off x="609600" y="1371600"/>
            <a:ext cx="10972800" cy="5226148"/>
          </a:xfrm>
        </p:spPr>
        <p:txBody>
          <a:bodyPr>
            <a:normAutofit fontScale="85000" lnSpcReduction="10000"/>
          </a:bodyPr>
          <a:lstStyle/>
          <a:p>
            <a:r>
              <a:rPr lang="zh-CN" altLang="en-US"/>
              <a:t>在文书请求中，原告</a:t>
            </a:r>
            <a:r>
              <a:rPr lang="en-US" altLang="zh-CN"/>
              <a:t>/</a:t>
            </a:r>
            <a:r>
              <a:rPr lang="zh-CN" altLang="en-US"/>
              <a:t>被告对敌对方主张的所有事实都不能回避，必须要回应与作出反驳。如果不回应，就会被视为是接受／承认对方所主张的事实。</a:t>
            </a:r>
          </a:p>
          <a:p>
            <a:pPr lvl="1"/>
            <a:r>
              <a:rPr lang="zh-CN" altLang="en-US"/>
              <a:t>“</a:t>
            </a:r>
            <a:r>
              <a:rPr lang="zh-CN" altLang="en-US" b="1"/>
              <a:t>承认</a:t>
            </a:r>
            <a:r>
              <a:rPr lang="zh-CN" altLang="en-US"/>
              <a:t>”（</a:t>
            </a:r>
            <a:r>
              <a:rPr lang="en-US" altLang="zh-CN"/>
              <a:t>admit</a:t>
            </a:r>
            <a:r>
              <a:rPr lang="zh-CN" altLang="en-US"/>
              <a:t>）：对敌对方主张的事实没有异议并作出“承认”，这样在接下来的诉讼程序中就不再需要理会与该事实相关的证据了，也就是将双方的争议缩减，以减少诉讼工作与诉讼费用。</a:t>
            </a:r>
          </a:p>
          <a:p>
            <a:pPr lvl="1"/>
            <a:r>
              <a:rPr lang="zh-CN" altLang="en-US"/>
              <a:t>“</a:t>
            </a:r>
            <a:r>
              <a:rPr lang="zh-CN" altLang="en-US" b="1"/>
              <a:t>不承认</a:t>
            </a:r>
            <a:r>
              <a:rPr lang="zh-CN" altLang="en-US"/>
              <a:t>”（</a:t>
            </a:r>
            <a:r>
              <a:rPr lang="en-US" altLang="zh-CN"/>
              <a:t>not admitted</a:t>
            </a:r>
            <a:r>
              <a:rPr lang="zh-CN" altLang="en-US"/>
              <a:t>）：针对一些敌对方才知道的事实，既不能“承认”，也无法“否认”（因为无法提供否认的证据），就只能是“不承认”，并要求敌对方提供证据了。</a:t>
            </a:r>
          </a:p>
          <a:p>
            <a:pPr lvl="1"/>
            <a:r>
              <a:rPr lang="zh-CN" altLang="en-US"/>
              <a:t>“</a:t>
            </a:r>
            <a:r>
              <a:rPr lang="zh-CN" altLang="en-US" b="1"/>
              <a:t>否认</a:t>
            </a:r>
            <a:r>
              <a:rPr lang="zh-CN" altLang="en-US"/>
              <a:t>”（</a:t>
            </a:r>
            <a:r>
              <a:rPr lang="en-US" altLang="zh-CN"/>
              <a:t>deny</a:t>
            </a:r>
            <a:r>
              <a:rPr lang="zh-CN" altLang="en-US"/>
              <a:t>）：在</a:t>
            </a:r>
            <a:r>
              <a:rPr lang="en-US" altLang="zh-CN"/>
              <a:t>CPR</a:t>
            </a:r>
            <a:r>
              <a:rPr lang="zh-CN" altLang="en-US"/>
              <a:t>下是不允许以一个“纯否认” 拖延时间或不亮出底牌，而必须陈述否认的理由与否认的“积极事实</a:t>
            </a:r>
            <a:r>
              <a:rPr lang="en-US" altLang="zh-CN"/>
              <a:t>/</a:t>
            </a:r>
            <a:r>
              <a:rPr lang="zh-CN" altLang="en-US"/>
              <a:t>说法”（</a:t>
            </a:r>
            <a:r>
              <a:rPr lang="en-US" altLang="zh-CN"/>
              <a:t>positive fact/case</a:t>
            </a:r>
            <a:r>
              <a:rPr lang="zh-CN" altLang="en-US"/>
              <a:t>），否则会被视为没有对相关事实作出回应，视为承认。</a:t>
            </a:r>
          </a:p>
          <a:p>
            <a:endParaRPr lang="en-US" altLang="zh-CN"/>
          </a:p>
          <a:p>
            <a:r>
              <a:rPr lang="zh-CN" altLang="en-US" b="1"/>
              <a:t>修改</a:t>
            </a:r>
            <a:r>
              <a:rPr lang="zh-CN" altLang="en-US"/>
              <a:t>（</a:t>
            </a:r>
            <a:r>
              <a:rPr lang="en-US" altLang="zh-CN"/>
              <a:t>amend</a:t>
            </a:r>
            <a:r>
              <a:rPr lang="zh-CN" altLang="en-US"/>
              <a:t>）文书请求</a:t>
            </a:r>
            <a:r>
              <a:rPr lang="en-US" altLang="zh-CN"/>
              <a:t>/</a:t>
            </a:r>
            <a:r>
              <a:rPr lang="zh-CN" altLang="en-US"/>
              <a:t>案件陈述，只要不会对另一方造成</a:t>
            </a:r>
            <a:r>
              <a:rPr lang="zh-CN" altLang="en-US" b="1"/>
              <a:t>不公平</a:t>
            </a:r>
            <a:r>
              <a:rPr lang="zh-CN" altLang="en-US"/>
              <a:t>（</a:t>
            </a:r>
            <a:r>
              <a:rPr lang="en-US" altLang="zh-CN"/>
              <a:t>prejudice</a:t>
            </a:r>
            <a:r>
              <a:rPr lang="zh-CN" altLang="en-US"/>
              <a:t>）就可以修改。另一方会因为修改而产生额外的费用不是不公平，因为会由修改方承担。一种不公平的情况是在诉讼</a:t>
            </a:r>
            <a:r>
              <a:rPr lang="en-US" altLang="zh-CN"/>
              <a:t>/</a:t>
            </a:r>
            <a:r>
              <a:rPr lang="zh-CN" altLang="en-US"/>
              <a:t>仲裁开始了一两年后，突然申请修改文书请求，指双方曾经对某事谈判并达成协议。而此时另一方参与谈判的员工已经去世</a:t>
            </a:r>
            <a:r>
              <a:rPr lang="en-US" altLang="zh-CN"/>
              <a:t>/</a:t>
            </a:r>
            <a:r>
              <a:rPr lang="zh-CN" altLang="en-US"/>
              <a:t>离职，无法提供证人证言。而如果是在诉讼一开始就提出，另一方可以调查取证并拿到有关员工的陈述，不会受影响。</a:t>
            </a:r>
            <a:endParaRPr lang="en-US" altLang="zh-CN"/>
          </a:p>
          <a:p>
            <a:endParaRPr lang="en-US" altLang="zh-CN"/>
          </a:p>
          <a:p>
            <a:r>
              <a:rPr lang="zh-CN" altLang="en-US" sz="2400">
                <a:latin typeface="宋体" panose="02010600030101010101" pitchFamily="2" charset="-122"/>
                <a:ea typeface="宋体" panose="02010600030101010101" pitchFamily="2" charset="-122"/>
              </a:rPr>
              <a:t>共同诉讼人之间原则上没有披露，但彼此有争议的（如分担对原告的损害赔偿），需要自动披露。</a:t>
            </a:r>
          </a:p>
          <a:p>
            <a:endParaRPr lang="en-US" altLang="zh-CN"/>
          </a:p>
          <a:p>
            <a:endParaRPr lang="zh-CN" altLang="en-US"/>
          </a:p>
        </p:txBody>
      </p:sp>
    </p:spTree>
    <p:extLst>
      <p:ext uri="{BB962C8B-B14F-4D97-AF65-F5344CB8AC3E}">
        <p14:creationId xmlns:p14="http://schemas.microsoft.com/office/powerpoint/2010/main" val="3553146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CC34F5-4B20-B4B8-BCD3-C8BD664BFC18}"/>
              </a:ext>
            </a:extLst>
          </p:cNvPr>
          <p:cNvSpPr>
            <a:spLocks noGrp="1"/>
          </p:cNvSpPr>
          <p:nvPr>
            <p:ph type="title"/>
          </p:nvPr>
        </p:nvSpPr>
        <p:spPr/>
        <p:txBody>
          <a:bodyPr/>
          <a:lstStyle/>
          <a:p>
            <a:r>
              <a:rPr lang="zh-CN" altLang="en-US"/>
              <a:t>文书请求／案件陈述（</a:t>
            </a:r>
            <a:r>
              <a:rPr lang="en-US" altLang="zh-CN"/>
              <a:t>3</a:t>
            </a:r>
            <a:r>
              <a:rPr lang="zh-CN" altLang="en-US"/>
              <a:t>）</a:t>
            </a:r>
          </a:p>
        </p:txBody>
      </p:sp>
      <p:sp>
        <p:nvSpPr>
          <p:cNvPr id="3" name="内容占位符 2">
            <a:extLst>
              <a:ext uri="{FF2B5EF4-FFF2-40B4-BE49-F238E27FC236}">
                <a16:creationId xmlns:a16="http://schemas.microsoft.com/office/drawing/2014/main" id="{075F69D8-B494-85FA-54C5-3104167EA940}"/>
              </a:ext>
            </a:extLst>
          </p:cNvPr>
          <p:cNvSpPr>
            <a:spLocks noGrp="1"/>
          </p:cNvSpPr>
          <p:nvPr>
            <p:ph idx="1"/>
          </p:nvPr>
        </p:nvSpPr>
        <p:spPr/>
        <p:txBody>
          <a:bodyPr>
            <a:normAutofit fontScale="92500"/>
          </a:bodyPr>
          <a:lstStyle/>
          <a:p>
            <a:r>
              <a:rPr lang="zh-CN" altLang="en-US"/>
              <a:t>不准在开庭审理中提出文书请求中没有包括的争议</a:t>
            </a:r>
            <a:r>
              <a:rPr lang="en-US" altLang="zh-CN"/>
              <a:t>/</a:t>
            </a:r>
            <a:r>
              <a:rPr lang="zh-CN" altLang="en-US"/>
              <a:t>争端</a:t>
            </a:r>
            <a:endParaRPr lang="en-US" altLang="zh-CN"/>
          </a:p>
          <a:p>
            <a:endParaRPr lang="zh-CN" altLang="en-US"/>
          </a:p>
          <a:p>
            <a:r>
              <a:rPr lang="zh-CN" altLang="en-US"/>
              <a:t>英国法院的文书请求属于“事实请求”（</a:t>
            </a:r>
            <a:r>
              <a:rPr lang="en-US" altLang="zh-CN"/>
              <a:t>facts pleadings</a:t>
            </a:r>
            <a:r>
              <a:rPr lang="zh-CN" altLang="en-US"/>
              <a:t>）。双方当事人应主张所有重要事实，并准备在开庭审理时对有争议的事实举证或反证，务求在成功证明后，所有事实加起来能成立一个法律上完整（</a:t>
            </a:r>
            <a:r>
              <a:rPr lang="en-US" altLang="zh-CN"/>
              <a:t>legally complete</a:t>
            </a:r>
            <a:r>
              <a:rPr lang="zh-CN" altLang="en-US"/>
              <a:t>）与可成立的索赔或抗辩。文书请求不要漏掉重要事实是因为将来开庭只允许对在文书请求提及的事实举证。</a:t>
            </a:r>
            <a:endParaRPr lang="en-US" altLang="zh-CN"/>
          </a:p>
          <a:p>
            <a:endParaRPr lang="en-US" altLang="zh-CN"/>
          </a:p>
          <a:p>
            <a:r>
              <a:rPr lang="zh-CN" altLang="en-US"/>
              <a:t>以</a:t>
            </a:r>
            <a:r>
              <a:rPr lang="zh-CN" altLang="en-US" b="1"/>
              <a:t>虚假陈述</a:t>
            </a:r>
            <a:r>
              <a:rPr lang="en-US" altLang="zh-CN" b="1"/>
              <a:t>/</a:t>
            </a:r>
            <a:r>
              <a:rPr lang="zh-CN" altLang="en-US" b="1"/>
              <a:t>欺诈性误述</a:t>
            </a:r>
            <a:r>
              <a:rPr lang="zh-CN" altLang="en-US"/>
              <a:t>为例，在责任方面文书请求中需要包括：</a:t>
            </a:r>
            <a:r>
              <a:rPr lang="en-US" altLang="zh-CN"/>
              <a:t>(1) </a:t>
            </a:r>
            <a:r>
              <a:rPr lang="zh-CN" altLang="en-US"/>
              <a:t>虚假陈述的具体内容与性质；</a:t>
            </a:r>
            <a:r>
              <a:rPr lang="en-US" altLang="zh-CN"/>
              <a:t>(2) </a:t>
            </a:r>
            <a:r>
              <a:rPr lang="zh-CN" altLang="en-US"/>
              <a:t>有关的详情，包括是谁、在什么时间、在哪里、向谁、以什么方式作出，如果是书面作出，指出是在哪份文件；</a:t>
            </a:r>
            <a:r>
              <a:rPr lang="en-US" altLang="zh-CN"/>
              <a:t>(3) </a:t>
            </a:r>
            <a:r>
              <a:rPr lang="zh-CN" altLang="en-US"/>
              <a:t>什么虚假与陈述方是知情或鲁莽不理真假去作出（最好去把这样主张的基础也说明）；</a:t>
            </a:r>
            <a:r>
              <a:rPr lang="en-US" altLang="zh-CN"/>
              <a:t>(4) </a:t>
            </a:r>
            <a:r>
              <a:rPr lang="zh-CN" altLang="en-US"/>
              <a:t>被陈述方依赖与被诱导；</a:t>
            </a:r>
            <a:r>
              <a:rPr lang="en-US" altLang="zh-CN"/>
              <a:t>(6)</a:t>
            </a:r>
            <a:r>
              <a:rPr lang="en-GB" altLang="zh-CN"/>
              <a:t> </a:t>
            </a:r>
            <a:r>
              <a:rPr lang="zh-CN" altLang="en-US"/>
              <a:t>陈述方希望被陈述方依赖与据此行事；</a:t>
            </a:r>
            <a:r>
              <a:rPr lang="en-US" altLang="zh-CN"/>
              <a:t>(7)</a:t>
            </a:r>
            <a:r>
              <a:rPr lang="en-GB" altLang="zh-CN"/>
              <a:t> </a:t>
            </a:r>
            <a:r>
              <a:rPr lang="zh-CN" altLang="en-US"/>
              <a:t>如果恰当，说明双方关系的证据（如陈述方对被陈述方有小心谨慎的责任）；等。</a:t>
            </a:r>
          </a:p>
        </p:txBody>
      </p:sp>
    </p:spTree>
    <p:extLst>
      <p:ext uri="{BB962C8B-B14F-4D97-AF65-F5344CB8AC3E}">
        <p14:creationId xmlns:p14="http://schemas.microsoft.com/office/powerpoint/2010/main" val="1169276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003234-FD97-CA24-7480-D3E301ACFE84}"/>
              </a:ext>
            </a:extLst>
          </p:cNvPr>
          <p:cNvSpPr>
            <a:spLocks noGrp="1"/>
          </p:cNvSpPr>
          <p:nvPr>
            <p:ph type="title"/>
          </p:nvPr>
        </p:nvSpPr>
        <p:spPr>
          <a:xfrm>
            <a:off x="609600" y="383498"/>
            <a:ext cx="10972800" cy="990600"/>
          </a:xfrm>
        </p:spPr>
        <p:txBody>
          <a:bodyPr/>
          <a:lstStyle/>
          <a:p>
            <a:r>
              <a:rPr lang="zh-CN" altLang="en-US"/>
              <a:t>文书请求／案件陈述（</a:t>
            </a:r>
            <a:r>
              <a:rPr lang="en-US" altLang="zh-CN"/>
              <a:t>4</a:t>
            </a:r>
            <a:r>
              <a:rPr lang="zh-CN" altLang="en-US"/>
              <a:t>）</a:t>
            </a:r>
          </a:p>
        </p:txBody>
      </p:sp>
      <p:sp>
        <p:nvSpPr>
          <p:cNvPr id="3" name="内容占位符 2">
            <a:extLst>
              <a:ext uri="{FF2B5EF4-FFF2-40B4-BE49-F238E27FC236}">
                <a16:creationId xmlns:a16="http://schemas.microsoft.com/office/drawing/2014/main" id="{C59F4A95-57C4-0E46-FBFF-58C0D7053403}"/>
              </a:ext>
            </a:extLst>
          </p:cNvPr>
          <p:cNvSpPr>
            <a:spLocks noGrp="1"/>
          </p:cNvSpPr>
          <p:nvPr>
            <p:ph idx="1"/>
          </p:nvPr>
        </p:nvSpPr>
        <p:spPr>
          <a:xfrm>
            <a:off x="609600" y="1434059"/>
            <a:ext cx="10972800" cy="5040443"/>
          </a:xfrm>
        </p:spPr>
        <p:txBody>
          <a:bodyPr>
            <a:normAutofit fontScale="92500" lnSpcReduction="10000"/>
          </a:bodyPr>
          <a:lstStyle/>
          <a:p>
            <a:pPr algn="just"/>
            <a:r>
              <a:rPr lang="zh-CN" altLang="en-US" sz="2800"/>
              <a:t>在国际仲裁，鼓励或指令双方当事人在前后轮流交换的文书请求中将有关的事实详情与法律观点或论据全面包括在内，并把依赖的文件证据也作为附件。</a:t>
            </a:r>
            <a:endParaRPr lang="en-US" altLang="zh-CN" sz="2800"/>
          </a:p>
          <a:p>
            <a:endParaRPr lang="en-US" altLang="zh-CN" sz="2800"/>
          </a:p>
          <a:p>
            <a:r>
              <a:rPr lang="zh-CN" altLang="en-US" sz="2800"/>
              <a:t>国际仲裁中还有请愿书</a:t>
            </a:r>
            <a:r>
              <a:rPr lang="zh-CN" altLang="en-HK" sz="2800"/>
              <a:t>（</a:t>
            </a:r>
            <a:r>
              <a:rPr lang="en-HK" altLang="zh-CN" sz="2800"/>
              <a:t>Memorials</a:t>
            </a:r>
            <a:r>
              <a:rPr lang="zh-CN" altLang="en-HK" sz="2800"/>
              <a:t>）</a:t>
            </a:r>
            <a:r>
              <a:rPr lang="zh-CN" altLang="en-US" sz="2800"/>
              <a:t>的做法，这是要求把双方当事人的案件全部（包括事实与法律问题）一次／同时作出并交出所有要依赖的证据，包括文书证据、证人证言与专家报告。国际仲裁可以这么做是因为在仲裁开始之前或是早期的谈判中，往往已经清楚双方的争议</a:t>
            </a:r>
            <a:r>
              <a:rPr lang="en-US" altLang="zh-CN" sz="2800"/>
              <a:t>/</a:t>
            </a:r>
            <a:r>
              <a:rPr lang="zh-CN" altLang="en-US" sz="2800"/>
              <a:t>争端，不需要通过交换文书请求确定。</a:t>
            </a:r>
          </a:p>
          <a:p>
            <a:endParaRPr lang="en-US" altLang="zh-CN"/>
          </a:p>
          <a:p>
            <a:r>
              <a:rPr lang="zh-CN" altLang="en-US" sz="2800"/>
              <a:t>为了肯定，在文书请求</a:t>
            </a:r>
            <a:r>
              <a:rPr lang="en-US" altLang="zh-CN" sz="2800"/>
              <a:t>/</a:t>
            </a:r>
            <a:r>
              <a:rPr lang="zh-CN" altLang="en-US" sz="2800"/>
              <a:t>请愿书阶段结束后，可以要求双方同意一份争议清单（</a:t>
            </a:r>
            <a:r>
              <a:rPr lang="en-US" altLang="zh-CN" sz="2800"/>
              <a:t>list of issues</a:t>
            </a:r>
            <a:r>
              <a:rPr lang="zh-CN" altLang="en-US" sz="2800"/>
              <a:t>）。</a:t>
            </a:r>
            <a:endParaRPr lang="zh-CN" altLang="en-US"/>
          </a:p>
        </p:txBody>
      </p:sp>
    </p:spTree>
    <p:extLst>
      <p:ext uri="{BB962C8B-B14F-4D97-AF65-F5344CB8AC3E}">
        <p14:creationId xmlns:p14="http://schemas.microsoft.com/office/powerpoint/2010/main" val="1991906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F620D0-C15D-52D0-CCC5-4A549C266CE8}"/>
              </a:ext>
            </a:extLst>
          </p:cNvPr>
          <p:cNvSpPr>
            <a:spLocks noGrp="1"/>
          </p:cNvSpPr>
          <p:nvPr>
            <p:ph type="title"/>
          </p:nvPr>
        </p:nvSpPr>
        <p:spPr>
          <a:xfrm>
            <a:off x="609600" y="213763"/>
            <a:ext cx="10972800" cy="990600"/>
          </a:xfrm>
        </p:spPr>
        <p:txBody>
          <a:bodyPr/>
          <a:lstStyle/>
          <a:p>
            <a:r>
              <a:rPr lang="zh-CN" altLang="en-US"/>
              <a:t>标准披露（</a:t>
            </a:r>
            <a:r>
              <a:rPr lang="en-HK" altLang="zh-CN"/>
              <a:t>standard disclosure</a:t>
            </a:r>
            <a:r>
              <a:rPr lang="zh-CN" altLang="en-US"/>
              <a:t>）</a:t>
            </a:r>
          </a:p>
        </p:txBody>
      </p:sp>
      <p:sp>
        <p:nvSpPr>
          <p:cNvPr id="3" name="内容占位符 2">
            <a:extLst>
              <a:ext uri="{FF2B5EF4-FFF2-40B4-BE49-F238E27FC236}">
                <a16:creationId xmlns:a16="http://schemas.microsoft.com/office/drawing/2014/main" id="{E6ADCEB3-A7D8-3F70-AA76-C144984BBFE8}"/>
              </a:ext>
            </a:extLst>
          </p:cNvPr>
          <p:cNvSpPr>
            <a:spLocks noGrp="1"/>
          </p:cNvSpPr>
          <p:nvPr>
            <p:ph idx="1"/>
          </p:nvPr>
        </p:nvSpPr>
        <p:spPr>
          <a:xfrm>
            <a:off x="609600" y="1269473"/>
            <a:ext cx="10972800" cy="5488746"/>
          </a:xfrm>
        </p:spPr>
        <p:txBody>
          <a:bodyPr>
            <a:normAutofit fontScale="92500" lnSpcReduction="20000"/>
          </a:bodyPr>
          <a:lstStyle/>
          <a:p>
            <a:r>
              <a:rPr lang="zh-CN" altLang="en-US"/>
              <a:t>什么叫有关或有关联性，又或者可以说与什么有关？</a:t>
            </a:r>
            <a:endParaRPr lang="en-US" altLang="zh-CN"/>
          </a:p>
          <a:p>
            <a:endParaRPr lang="en-US" altLang="zh-CN"/>
          </a:p>
          <a:p>
            <a:r>
              <a:rPr lang="zh-CN" altLang="en-US"/>
              <a:t>著名的</a:t>
            </a:r>
            <a:r>
              <a:rPr lang="en-HK" altLang="zh-CN" u="sng"/>
              <a:t>Compagnie </a:t>
            </a:r>
            <a:r>
              <a:rPr lang="en-HK" altLang="zh-CN" u="sng" err="1"/>
              <a:t>Financiere</a:t>
            </a:r>
            <a:r>
              <a:rPr lang="en-HK" altLang="zh-CN" u="sng"/>
              <a:t> v. Peruvian Guano</a:t>
            </a:r>
            <a:r>
              <a:rPr lang="en-HK" altLang="zh-CN"/>
              <a:t> (1882) 11 QBD 55</a:t>
            </a:r>
            <a:r>
              <a:rPr lang="zh-CN" altLang="en-US"/>
              <a:t>上诉庭先例</a:t>
            </a:r>
            <a:endParaRPr lang="en-US" altLang="zh-CN"/>
          </a:p>
          <a:p>
            <a:pPr lvl="1" algn="just">
              <a:lnSpc>
                <a:spcPct val="110000"/>
              </a:lnSpc>
            </a:pPr>
            <a:r>
              <a:rPr lang="en-US" altLang="zh-CN" sz="2100"/>
              <a:t>“</a:t>
            </a:r>
            <a:r>
              <a:rPr lang="en-US" altLang="zh-CN" sz="2100" i="1"/>
              <a:t>It seems to me that </a:t>
            </a:r>
            <a:r>
              <a:rPr lang="en-US" altLang="zh-CN" sz="2100" b="1" i="1"/>
              <a:t>every document relates to the matters in question in the action</a:t>
            </a:r>
            <a:r>
              <a:rPr lang="en-US" altLang="zh-CN" sz="2100" i="1"/>
              <a:t>, which not only would be evidence upon any issue, but also which, it is </a:t>
            </a:r>
            <a:r>
              <a:rPr lang="en-US" altLang="zh-CN" sz="2100" b="1" i="1"/>
              <a:t>reasonable to suppose, contains information which may – not which must – either directly or indirectly</a:t>
            </a:r>
            <a:r>
              <a:rPr lang="en-US" altLang="zh-CN" sz="2100" i="1"/>
              <a:t> enable the party requiring the affidavit either </a:t>
            </a:r>
            <a:r>
              <a:rPr lang="en-US" altLang="zh-CN" sz="2100" b="1" i="1"/>
              <a:t>to advance his own case or to damage the case of his adversary</a:t>
            </a:r>
            <a:r>
              <a:rPr lang="en-US" altLang="zh-CN" sz="2100" i="1"/>
              <a:t>. I have put the words ‘either directly or indirectly’ because, as it seems to me, a document can properly be said to contain information which may enable the party requiring the affidavit either to advance his own case or to damage the case of his adversary, if it is a document which may fairly lead him to </a:t>
            </a:r>
            <a:r>
              <a:rPr lang="en-US" altLang="zh-CN" sz="2100" b="1" i="1"/>
              <a:t>a train of enquiry </a:t>
            </a:r>
            <a:r>
              <a:rPr lang="en-US" altLang="zh-CN" sz="2100" i="1"/>
              <a:t>which may have either of these two consequences</a:t>
            </a:r>
            <a:r>
              <a:rPr lang="en-US" altLang="zh-CN" sz="2100"/>
              <a:t>.”</a:t>
            </a:r>
          </a:p>
          <a:p>
            <a:pPr lvl="1" algn="just">
              <a:lnSpc>
                <a:spcPct val="110000"/>
              </a:lnSpc>
            </a:pPr>
            <a:r>
              <a:rPr lang="zh-CN" altLang="en-US" sz="2100"/>
              <a:t>（</a:t>
            </a:r>
            <a:r>
              <a:rPr lang="en-US" altLang="zh-CN" sz="2100"/>
              <a:t>1</a:t>
            </a:r>
            <a:r>
              <a:rPr lang="zh-CN" altLang="en-US" sz="2100"/>
              <a:t>）披露方自己要依赖的有利于自己的文件。（</a:t>
            </a:r>
            <a:r>
              <a:rPr lang="en-US" altLang="zh-CN" sz="2100"/>
              <a:t>2</a:t>
            </a:r>
            <a:r>
              <a:rPr lang="zh-CN" altLang="en-US" sz="2100"/>
              <a:t>）披露方知悉自己拥有、托管或有权获取的对自己不利或对对方诉讼方有利的文件。（</a:t>
            </a:r>
            <a:r>
              <a:rPr lang="en-US" altLang="zh-CN" sz="2100"/>
              <a:t>3</a:t>
            </a:r>
            <a:r>
              <a:rPr lang="zh-CN" altLang="en-US" sz="2100"/>
              <a:t>）与诉讼程序中的争议相关的文件，但由于文件并非明显有利或不利于任何一方，所以不属于以上两个类别。此类“中立”文件只提供事实背景资料，并非解决</a:t>
            </a:r>
            <a:r>
              <a:rPr lang="en-US" altLang="zh-CN" sz="2100"/>
              <a:t>/</a:t>
            </a:r>
            <a:r>
              <a:rPr lang="zh-CN" altLang="en-US" sz="2100"/>
              <a:t>审理这个争议所必需</a:t>
            </a:r>
            <a:r>
              <a:rPr lang="zh-CN" altLang="en-HK" sz="2100"/>
              <a:t>。（</a:t>
            </a:r>
            <a:r>
              <a:rPr lang="en-HK" altLang="zh-CN" sz="2100"/>
              <a:t>4</a:t>
            </a:r>
            <a:r>
              <a:rPr lang="zh-CN" altLang="en-HK" sz="2100"/>
              <a:t>）</a:t>
            </a:r>
            <a:r>
              <a:rPr lang="zh-CN" altLang="en-US" sz="2100"/>
              <a:t>本身并非对自己不利或对对方有利，但可能带来一连串的询问（</a:t>
            </a:r>
            <a:r>
              <a:rPr lang="en-US" altLang="zh-CN" sz="2100"/>
              <a:t>a train of enquiry </a:t>
            </a:r>
            <a:r>
              <a:rPr lang="zh-CN" altLang="en-US" sz="2100"/>
              <a:t>）</a:t>
            </a:r>
            <a:r>
              <a:rPr lang="zh-CN" altLang="en-HK" sz="2100"/>
              <a:t>，</a:t>
            </a:r>
            <a:r>
              <a:rPr lang="zh-CN" altLang="en-US" sz="2100"/>
              <a:t>从而带出这两种可能的结果的文件。</a:t>
            </a:r>
          </a:p>
          <a:p>
            <a:pPr algn="just"/>
            <a:endParaRPr lang="en-US" altLang="zh-CN"/>
          </a:p>
          <a:p>
            <a:pPr algn="just"/>
            <a:r>
              <a:rPr lang="zh-CN" altLang="en-US"/>
              <a:t>但这著名的</a:t>
            </a:r>
            <a:r>
              <a:rPr lang="en-HK" altLang="zh-CN" u="sng"/>
              <a:t>Compagnie </a:t>
            </a:r>
            <a:r>
              <a:rPr lang="en-HK" altLang="zh-CN" u="sng" err="1"/>
              <a:t>Financiere</a:t>
            </a:r>
            <a:r>
              <a:rPr lang="en-HK" altLang="zh-CN" u="sng"/>
              <a:t> v. Peruvian Guano</a:t>
            </a:r>
            <a:r>
              <a:rPr lang="zh-CN" altLang="en-US"/>
              <a:t>先例实际只涉及十几份纸质文件，但在每天制作天文数字的电子文件的今天，是根本不可行，所以必须改革。</a:t>
            </a:r>
          </a:p>
        </p:txBody>
      </p:sp>
    </p:spTree>
    <p:extLst>
      <p:ext uri="{BB962C8B-B14F-4D97-AF65-F5344CB8AC3E}">
        <p14:creationId xmlns:p14="http://schemas.microsoft.com/office/powerpoint/2010/main" val="3506033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D89F6D-62A3-5ECF-9AEE-1ACD36812F70}"/>
              </a:ext>
            </a:extLst>
          </p:cNvPr>
          <p:cNvSpPr>
            <a:spLocks noGrp="1"/>
          </p:cNvSpPr>
          <p:nvPr>
            <p:ph type="title"/>
          </p:nvPr>
        </p:nvSpPr>
        <p:spPr>
          <a:xfrm>
            <a:off x="755073" y="484632"/>
            <a:ext cx="10972799" cy="512064"/>
          </a:xfrm>
        </p:spPr>
        <p:txBody>
          <a:bodyPr>
            <a:normAutofit fontScale="90000"/>
          </a:bodyPr>
          <a:lstStyle/>
          <a:p>
            <a:r>
              <a:rPr lang="zh-CN" altLang="en-US"/>
              <a:t>标准披露（</a:t>
            </a:r>
            <a:r>
              <a:rPr lang="en-HK" altLang="zh-CN"/>
              <a:t>2</a:t>
            </a:r>
            <a:r>
              <a:rPr lang="zh-CN" altLang="en-US"/>
              <a:t>）</a:t>
            </a:r>
          </a:p>
        </p:txBody>
      </p:sp>
      <p:sp>
        <p:nvSpPr>
          <p:cNvPr id="3" name="内容占位符 2">
            <a:extLst>
              <a:ext uri="{FF2B5EF4-FFF2-40B4-BE49-F238E27FC236}">
                <a16:creationId xmlns:a16="http://schemas.microsoft.com/office/drawing/2014/main" id="{E5B4C548-6803-3C80-C6D9-1333E7E6D513}"/>
              </a:ext>
            </a:extLst>
          </p:cNvPr>
          <p:cNvSpPr>
            <a:spLocks noGrp="1"/>
          </p:cNvSpPr>
          <p:nvPr>
            <p:ph idx="1"/>
          </p:nvPr>
        </p:nvSpPr>
        <p:spPr>
          <a:xfrm>
            <a:off x="609600" y="1069848"/>
            <a:ext cx="11295888" cy="5586983"/>
          </a:xfrm>
        </p:spPr>
        <p:txBody>
          <a:bodyPr>
            <a:normAutofit fontScale="92500" lnSpcReduction="20000"/>
          </a:bodyPr>
          <a:lstStyle/>
          <a:p>
            <a:r>
              <a:rPr lang="zh-CN" altLang="en-US" sz="2200"/>
              <a:t>民事诉讼改革后</a:t>
            </a:r>
            <a:r>
              <a:rPr lang="en-US" altLang="zh-CN" sz="2200"/>
              <a:t>CPR</a:t>
            </a:r>
            <a:r>
              <a:rPr lang="zh-CN" altLang="en-US" sz="2200"/>
              <a:t>强调成比例，对民事诉讼程序作出了重大改革，其中主要是排除了有关文件的自动披露，变为比较局限由法院在案件管理会议时决定文件披露的程度。其中与国际商业案件最有关的多轨程序（</a:t>
            </a:r>
            <a:r>
              <a:rPr lang="en-HK" altLang="zh-CN" sz="2200"/>
              <a:t>Multi-track</a:t>
            </a:r>
            <a:r>
              <a:rPr lang="zh-CN" altLang="en-HK" sz="2200"/>
              <a:t>），</a:t>
            </a:r>
            <a:r>
              <a:rPr lang="en-HK" altLang="zh-CN" sz="2200"/>
              <a:t>CPR Rule 31.5</a:t>
            </a:r>
            <a:r>
              <a:rPr lang="zh-CN" altLang="en-US" sz="2200"/>
              <a:t>规定披露的默示地位是标准披露</a:t>
            </a:r>
            <a:r>
              <a:rPr lang="zh-CN" altLang="en-HK" sz="2200"/>
              <a:t>。</a:t>
            </a:r>
            <a:r>
              <a:rPr lang="zh-CN" altLang="en-US" sz="2200"/>
              <a:t>可以说，标准披露是一般民商事诉讼案件在</a:t>
            </a:r>
            <a:r>
              <a:rPr lang="en-HK" altLang="zh-CN" sz="2200"/>
              <a:t>CPR</a:t>
            </a:r>
            <a:r>
              <a:rPr lang="zh-CN" altLang="en-US" sz="2200"/>
              <a:t>下披露程序的基准（</a:t>
            </a:r>
            <a:r>
              <a:rPr lang="en-HK" altLang="zh-CN" sz="2200"/>
              <a:t>benchmark</a:t>
            </a:r>
            <a:r>
              <a:rPr lang="zh-CN" altLang="en-HK" sz="2200"/>
              <a:t>）。</a:t>
            </a:r>
            <a:endParaRPr lang="en-US" altLang="zh-CN" sz="2200"/>
          </a:p>
          <a:p>
            <a:endParaRPr lang="en-US" altLang="zh-CN" sz="1800"/>
          </a:p>
          <a:p>
            <a:r>
              <a:rPr lang="en-HK" altLang="zh-CN" sz="2200"/>
              <a:t>CPR Rule 31.6</a:t>
            </a:r>
            <a:r>
              <a:rPr lang="zh-CN" altLang="en-US" sz="2200"/>
              <a:t>中说明了</a:t>
            </a:r>
            <a:r>
              <a:rPr lang="zh-CN" altLang="en-US" sz="2200" b="1"/>
              <a:t>标准披露</a:t>
            </a:r>
            <a:r>
              <a:rPr lang="zh-CN" altLang="en-US" sz="2200"/>
              <a:t>下要披露什么文件，只保留了</a:t>
            </a:r>
            <a:r>
              <a:rPr lang="en-HK" altLang="zh-CN" sz="2200"/>
              <a:t>Peruvian Guano </a:t>
            </a:r>
            <a:r>
              <a:rPr lang="zh-CN" altLang="en-US" sz="2200"/>
              <a:t>测试中的前两类文件：</a:t>
            </a:r>
          </a:p>
          <a:p>
            <a:pPr marL="274320" lvl="1" indent="0">
              <a:buNone/>
            </a:pPr>
            <a:r>
              <a:rPr lang="zh-CN" altLang="en-US" sz="1800"/>
              <a:t>“</a:t>
            </a:r>
            <a:r>
              <a:rPr lang="en-HK" altLang="zh-CN" sz="1800" i="1"/>
              <a:t>STANDARD DISCLOSURE - WHAT DOCUMENTS ARE TO BE DISCLOSED</a:t>
            </a:r>
          </a:p>
          <a:p>
            <a:pPr marL="274320" lvl="1" indent="0">
              <a:buNone/>
            </a:pPr>
            <a:r>
              <a:rPr lang="en-HK" altLang="zh-CN" sz="1800" i="1"/>
              <a:t>31.6 Standard disclosure requires a party to disclose only-</a:t>
            </a:r>
          </a:p>
          <a:p>
            <a:pPr marL="274320" lvl="1" indent="0">
              <a:buNone/>
            </a:pPr>
            <a:r>
              <a:rPr lang="en-HK" altLang="zh-CN" sz="1800" i="1"/>
              <a:t>(a) the documents on which he relies; and</a:t>
            </a:r>
          </a:p>
          <a:p>
            <a:pPr marL="274320" lvl="1" indent="0">
              <a:buNone/>
            </a:pPr>
            <a:r>
              <a:rPr lang="en-HK" altLang="zh-CN" sz="1800" i="1"/>
              <a:t>(b) the documents which- (</a:t>
            </a:r>
            <a:r>
              <a:rPr lang="en-HK" altLang="zh-CN" sz="1800" i="1" err="1"/>
              <a:t>i</a:t>
            </a:r>
            <a:r>
              <a:rPr lang="en-HK" altLang="zh-CN" sz="1800" i="1"/>
              <a:t>) adversely affect his own case; (ii) adversely affect another party's case; or (iii) support another party's case; and</a:t>
            </a:r>
          </a:p>
          <a:p>
            <a:pPr marL="274320" lvl="1" indent="0">
              <a:buNone/>
            </a:pPr>
            <a:r>
              <a:rPr lang="en-HK" altLang="zh-CN" sz="1800" i="1"/>
              <a:t>(c) the documents which he is required to disclose by a relevant practice direction.</a:t>
            </a:r>
            <a:r>
              <a:rPr lang="en-HK" altLang="zh-CN" sz="1800"/>
              <a:t>”</a:t>
            </a:r>
          </a:p>
          <a:p>
            <a:endParaRPr lang="en-US" altLang="zh-CN" sz="1800"/>
          </a:p>
          <a:p>
            <a:r>
              <a:rPr lang="zh-CN" altLang="en-US" sz="2200"/>
              <a:t>到了</a:t>
            </a:r>
            <a:r>
              <a:rPr lang="en-US" altLang="zh-CN" sz="2200"/>
              <a:t>2002</a:t>
            </a:r>
            <a:r>
              <a:rPr lang="zh-CN" altLang="en-US" sz="2200"/>
              <a:t>年，发觉</a:t>
            </a:r>
            <a:r>
              <a:rPr lang="en-US" altLang="zh-CN" sz="2200"/>
              <a:t>Peruvian Guano</a:t>
            </a:r>
            <a:r>
              <a:rPr lang="zh-CN" altLang="en-US" sz="2200"/>
              <a:t>测试对某类别的案件（如涉及欺诈或不诚实）仍是需要，所以通过对</a:t>
            </a:r>
            <a:r>
              <a:rPr lang="en-US" altLang="zh-CN" sz="2200"/>
              <a:t>CPR PD 31A para.5.5</a:t>
            </a:r>
            <a:r>
              <a:rPr lang="zh-CN" altLang="en-US" sz="2200"/>
              <a:t>的修改把这个测试又带了回来，法院可以在一个特定披露的命令中指令披露。</a:t>
            </a:r>
            <a:endParaRPr lang="en-US" altLang="zh-CN" sz="2200"/>
          </a:p>
          <a:p>
            <a:endParaRPr lang="en-US" altLang="zh-CN" sz="2200"/>
          </a:p>
          <a:p>
            <a:r>
              <a:rPr lang="zh-CN" altLang="en-US" sz="2200"/>
              <a:t>香港法院则一贯遵循</a:t>
            </a:r>
            <a:r>
              <a:rPr lang="en-US" altLang="zh-CN" sz="2200"/>
              <a:t>Peruvian Guano</a:t>
            </a:r>
            <a:r>
              <a:rPr lang="zh-CN" altLang="en-US" sz="2200"/>
              <a:t>测试，在</a:t>
            </a:r>
            <a:r>
              <a:rPr lang="en-US" altLang="zh-CN" sz="2200"/>
              <a:t>2000</a:t>
            </a:r>
            <a:r>
              <a:rPr lang="zh-CN" altLang="en-US" sz="2200"/>
              <a:t>年开始民事诉讼制度改革时曾考虑跟从英国做出改变，但最后仍决定沿用</a:t>
            </a:r>
            <a:r>
              <a:rPr lang="en-US" altLang="zh-CN" sz="2200"/>
              <a:t>Peruvian Guano</a:t>
            </a:r>
            <a:r>
              <a:rPr lang="zh-CN" altLang="en-US" sz="2200"/>
              <a:t>测试 ，再辅以审慎的案件管理，以制止诉讼方披露过多文件而造成浪费与昂贵的情况 。</a:t>
            </a:r>
          </a:p>
        </p:txBody>
      </p:sp>
    </p:spTree>
    <p:extLst>
      <p:ext uri="{BB962C8B-B14F-4D97-AF65-F5344CB8AC3E}">
        <p14:creationId xmlns:p14="http://schemas.microsoft.com/office/powerpoint/2010/main" val="15230356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51AE6B-25EE-1F7B-D649-87D1DD76DD76}"/>
              </a:ext>
            </a:extLst>
          </p:cNvPr>
          <p:cNvSpPr>
            <a:spLocks noGrp="1"/>
          </p:cNvSpPr>
          <p:nvPr>
            <p:ph type="title"/>
          </p:nvPr>
        </p:nvSpPr>
        <p:spPr/>
        <p:txBody>
          <a:bodyPr/>
          <a:lstStyle/>
          <a:p>
            <a:r>
              <a:rPr lang="zh-CN" altLang="en-US"/>
              <a:t>标准披露改革理论与实践的差距</a:t>
            </a:r>
          </a:p>
        </p:txBody>
      </p:sp>
      <p:sp>
        <p:nvSpPr>
          <p:cNvPr id="3" name="内容占位符 2">
            <a:extLst>
              <a:ext uri="{FF2B5EF4-FFF2-40B4-BE49-F238E27FC236}">
                <a16:creationId xmlns:a16="http://schemas.microsoft.com/office/drawing/2014/main" id="{DFC3F852-2B63-2A1F-C694-4AFA9FEEBC8D}"/>
              </a:ext>
            </a:extLst>
          </p:cNvPr>
          <p:cNvSpPr>
            <a:spLocks noGrp="1"/>
          </p:cNvSpPr>
          <p:nvPr>
            <p:ph idx="1"/>
          </p:nvPr>
        </p:nvSpPr>
        <p:spPr/>
        <p:txBody>
          <a:bodyPr>
            <a:normAutofit/>
          </a:bodyPr>
          <a:lstStyle/>
          <a:p>
            <a:r>
              <a:rPr lang="zh-CN" altLang="en-US" sz="2800"/>
              <a:t>理论上文件应大幅减少，但在实践上分别不大，诉讼律师本质上的抗拒改革／改变，</a:t>
            </a:r>
            <a:r>
              <a:rPr lang="zh-CN" altLang="en-HK" sz="2800"/>
              <a:t>“</a:t>
            </a:r>
            <a:r>
              <a:rPr lang="zh-CN" altLang="en-US" sz="2800"/>
              <a:t>江山易改，本性难移”：</a:t>
            </a:r>
          </a:p>
          <a:p>
            <a:pPr lvl="1"/>
            <a:r>
              <a:rPr lang="en-US" altLang="zh-CN" sz="2800"/>
              <a:t>Woolf</a:t>
            </a:r>
            <a:r>
              <a:rPr lang="zh-CN" altLang="en-US" sz="2800"/>
              <a:t>改革带来的标准披露不是完美的</a:t>
            </a:r>
          </a:p>
          <a:p>
            <a:pPr lvl="1"/>
            <a:r>
              <a:rPr lang="zh-CN" altLang="en-US" sz="2800"/>
              <a:t>部分律师不知道标准披露下是不包括</a:t>
            </a:r>
            <a:r>
              <a:rPr lang="en-US" altLang="zh-CN" sz="2800"/>
              <a:t>Peruvian Guano</a:t>
            </a:r>
            <a:r>
              <a:rPr lang="zh-CN" altLang="en-US" sz="2800"/>
              <a:t>标准下的第三与第四类文件</a:t>
            </a:r>
            <a:endParaRPr lang="en-US" altLang="zh-CN" sz="2800"/>
          </a:p>
          <a:p>
            <a:pPr lvl="1"/>
            <a:endParaRPr lang="zh-CN" altLang="en-US" sz="2800"/>
          </a:p>
          <a:p>
            <a:pPr algn="just"/>
            <a:r>
              <a:rPr lang="en-US" altLang="zh-CN" sz="2800"/>
              <a:t>2013</a:t>
            </a:r>
            <a:r>
              <a:rPr lang="zh-CN" altLang="en-US" sz="2800"/>
              <a:t>年</a:t>
            </a:r>
            <a:r>
              <a:rPr lang="en-HK" altLang="zh-CN" sz="2800"/>
              <a:t>Jackson</a:t>
            </a:r>
            <a:r>
              <a:rPr lang="zh-CN" altLang="en-US" sz="2800"/>
              <a:t>改革的披露菜单（</a:t>
            </a:r>
            <a:r>
              <a:rPr lang="en-HK" altLang="zh-CN" sz="2800"/>
              <a:t>Disclosure Menu</a:t>
            </a:r>
            <a:r>
              <a:rPr lang="zh-CN" altLang="en-HK" sz="2800"/>
              <a:t>）</a:t>
            </a:r>
            <a:r>
              <a:rPr lang="zh-CN" altLang="en-US" sz="2800"/>
              <a:t>替代标准披露。</a:t>
            </a:r>
            <a:r>
              <a:rPr lang="en-US" altLang="zh-CN" sz="2800"/>
              <a:t>6</a:t>
            </a:r>
            <a:r>
              <a:rPr lang="zh-CN" altLang="en-US" sz="2800"/>
              <a:t>种不同的披露选择（</a:t>
            </a:r>
            <a:r>
              <a:rPr lang="en-HK" altLang="zh-CN" sz="2800"/>
              <a:t>options</a:t>
            </a:r>
            <a:r>
              <a:rPr lang="zh-CN" altLang="en-HK" sz="2800"/>
              <a:t>）</a:t>
            </a:r>
            <a:r>
              <a:rPr lang="zh-CN" altLang="en-US" sz="2800"/>
              <a:t>提供更多与更有弹性的不同披露做法让法院在一开始的案件管理会议选择，标准披露只是其中的一种，不再是披露的基准</a:t>
            </a:r>
            <a:r>
              <a:rPr lang="zh-CN" altLang="en-HK" sz="2800"/>
              <a:t>。</a:t>
            </a:r>
            <a:r>
              <a:rPr lang="zh-CN" altLang="en-US" sz="2800"/>
              <a:t>选择披露做法的费用预算（</a:t>
            </a:r>
            <a:r>
              <a:rPr lang="en-HK" altLang="zh-CN" sz="2800"/>
              <a:t>budgets</a:t>
            </a:r>
            <a:r>
              <a:rPr lang="zh-CN" altLang="en-HK" sz="2800"/>
              <a:t>）。</a:t>
            </a:r>
            <a:endParaRPr lang="en-US" altLang="zh-CN" sz="2800"/>
          </a:p>
          <a:p>
            <a:pPr algn="just"/>
            <a:endParaRPr lang="zh-CN" altLang="en-HK"/>
          </a:p>
          <a:p>
            <a:pPr algn="just"/>
            <a:endParaRPr lang="zh-CN" altLang="en-HK"/>
          </a:p>
          <a:p>
            <a:endParaRPr lang="zh-CN" altLang="en-US"/>
          </a:p>
        </p:txBody>
      </p:sp>
    </p:spTree>
    <p:extLst>
      <p:ext uri="{BB962C8B-B14F-4D97-AF65-F5344CB8AC3E}">
        <p14:creationId xmlns:p14="http://schemas.microsoft.com/office/powerpoint/2010/main" val="2345173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DC041E-970E-1E7D-DCFC-107913E27DA2}"/>
              </a:ext>
            </a:extLst>
          </p:cNvPr>
          <p:cNvSpPr>
            <a:spLocks noGrp="1"/>
          </p:cNvSpPr>
          <p:nvPr>
            <p:ph type="title"/>
          </p:nvPr>
        </p:nvSpPr>
        <p:spPr/>
        <p:txBody>
          <a:bodyPr/>
          <a:lstStyle/>
          <a:p>
            <a:r>
              <a:rPr lang="zh-CN" altLang="en-US"/>
              <a:t>标准披露改革理论与实践的差距（</a:t>
            </a:r>
            <a:r>
              <a:rPr lang="en-US" altLang="zh-CN"/>
              <a:t>2</a:t>
            </a:r>
            <a:r>
              <a:rPr lang="zh-CN" altLang="en-US"/>
              <a:t>）</a:t>
            </a:r>
          </a:p>
        </p:txBody>
      </p:sp>
      <p:sp>
        <p:nvSpPr>
          <p:cNvPr id="3" name="内容占位符 2">
            <a:extLst>
              <a:ext uri="{FF2B5EF4-FFF2-40B4-BE49-F238E27FC236}">
                <a16:creationId xmlns:a16="http://schemas.microsoft.com/office/drawing/2014/main" id="{DA55E6D7-8DBD-43A0-E98D-B39E0032F9C1}"/>
              </a:ext>
            </a:extLst>
          </p:cNvPr>
          <p:cNvSpPr>
            <a:spLocks noGrp="1"/>
          </p:cNvSpPr>
          <p:nvPr>
            <p:ph idx="1"/>
          </p:nvPr>
        </p:nvSpPr>
        <p:spPr>
          <a:xfrm>
            <a:off x="832104" y="1524000"/>
            <a:ext cx="11097768" cy="5169408"/>
          </a:xfrm>
        </p:spPr>
        <p:txBody>
          <a:bodyPr>
            <a:normAutofit lnSpcReduction="10000"/>
          </a:bodyPr>
          <a:lstStyle/>
          <a:p>
            <a:r>
              <a:rPr lang="en-HK" altLang="zh-CN" sz="2400"/>
              <a:t>2016</a:t>
            </a:r>
            <a:r>
              <a:rPr lang="zh-CN" altLang="en-US" sz="2400"/>
              <a:t>年</a:t>
            </a:r>
            <a:r>
              <a:rPr lang="en-HK" altLang="zh-CN" sz="2400" err="1"/>
              <a:t>Gloster</a:t>
            </a:r>
            <a:r>
              <a:rPr lang="zh-CN" altLang="en-US" sz="2400"/>
              <a:t>大法官的试行披露规则计划（</a:t>
            </a:r>
            <a:r>
              <a:rPr lang="en-HK" altLang="zh-CN" sz="2400"/>
              <a:t>Disclosure Pilot Scheme</a:t>
            </a:r>
            <a:r>
              <a:rPr lang="zh-CN" altLang="en-HK" sz="2400"/>
              <a:t>）。</a:t>
            </a:r>
            <a:r>
              <a:rPr lang="en-US" altLang="zh-CN" sz="2400"/>
              <a:t>2022</a:t>
            </a:r>
            <a:r>
              <a:rPr lang="zh-CN" altLang="en-US" sz="2400"/>
              <a:t>年</a:t>
            </a:r>
            <a:r>
              <a:rPr lang="en-US" altLang="zh-CN" sz="2400"/>
              <a:t>10</a:t>
            </a:r>
            <a:r>
              <a:rPr lang="zh-CN" altLang="en-US" sz="2400"/>
              <a:t>月</a:t>
            </a:r>
            <a:r>
              <a:rPr lang="en-US" altLang="zh-CN" sz="2400"/>
              <a:t>1</a:t>
            </a:r>
            <a:r>
              <a:rPr lang="zh-CN" altLang="en-US" sz="2400"/>
              <a:t>日，新的</a:t>
            </a:r>
            <a:r>
              <a:rPr lang="en-US" altLang="zh-CN" sz="2400"/>
              <a:t>CPR PD 57AD</a:t>
            </a:r>
            <a:r>
              <a:rPr lang="zh-CN" altLang="en-US" sz="2400"/>
              <a:t>生效，在</a:t>
            </a:r>
            <a:r>
              <a:rPr lang="zh-CN" altLang="en-US"/>
              <a:t>商业与财产法院（</a:t>
            </a:r>
            <a:r>
              <a:rPr lang="en-US" altLang="zh-CN"/>
              <a:t>Business and Property Courts</a:t>
            </a:r>
            <a:r>
              <a:rPr lang="zh-CN" altLang="en-US"/>
              <a:t>）固定这套做法</a:t>
            </a:r>
            <a:endParaRPr lang="en-US" altLang="zh-CN"/>
          </a:p>
          <a:p>
            <a:pPr lvl="1"/>
            <a:r>
              <a:rPr lang="zh-CN" altLang="en-US" sz="2200"/>
              <a:t>（</a:t>
            </a:r>
            <a:r>
              <a:rPr lang="en-US" altLang="zh-CN" sz="2200"/>
              <a:t>1</a:t>
            </a:r>
            <a:r>
              <a:rPr lang="zh-CN" altLang="en-US" sz="2200"/>
              <a:t>）初步披露（</a:t>
            </a:r>
            <a:r>
              <a:rPr lang="en-US" altLang="zh-CN" sz="2200"/>
              <a:t>Initial Disclosure</a:t>
            </a:r>
            <a:r>
              <a:rPr lang="zh-CN" altLang="en-US" sz="2200"/>
              <a:t>）；（</a:t>
            </a:r>
            <a:r>
              <a:rPr lang="en-US" altLang="zh-CN" sz="2200"/>
              <a:t>2</a:t>
            </a:r>
            <a:r>
              <a:rPr lang="zh-CN" altLang="en-US" sz="2200"/>
              <a:t>）准备</a:t>
            </a:r>
            <a:r>
              <a:rPr lang="en-US" altLang="zh-CN" sz="2200"/>
              <a:t>Disclosure Review Document</a:t>
            </a:r>
            <a:r>
              <a:rPr lang="zh-CN" altLang="en-US" sz="2200"/>
              <a:t>（包括需要披露的争端列表）；（</a:t>
            </a:r>
            <a:r>
              <a:rPr lang="en-US" altLang="zh-CN" sz="2200"/>
              <a:t>3</a:t>
            </a:r>
            <a:r>
              <a:rPr lang="zh-CN" altLang="en-US" sz="2200"/>
              <a:t>）法院批准延伸披露（</a:t>
            </a:r>
            <a:r>
              <a:rPr lang="en-US" altLang="zh-CN" sz="2200"/>
              <a:t>Extended Disclosure</a:t>
            </a:r>
            <a:r>
              <a:rPr lang="zh-CN" altLang="en-US" sz="2200"/>
              <a:t>）；（</a:t>
            </a:r>
            <a:r>
              <a:rPr lang="en-US" altLang="zh-CN" sz="2200"/>
              <a:t>4</a:t>
            </a:r>
            <a:r>
              <a:rPr lang="zh-CN" altLang="en-US" sz="2200"/>
              <a:t>）更多的特定文件披露</a:t>
            </a:r>
            <a:endParaRPr lang="en-US" altLang="zh-CN" sz="2200"/>
          </a:p>
          <a:p>
            <a:r>
              <a:rPr lang="zh-CN" altLang="en-US" sz="2200"/>
              <a:t>一些变化的简介：</a:t>
            </a:r>
            <a:endParaRPr lang="en-US" altLang="zh-CN" sz="2200"/>
          </a:p>
          <a:p>
            <a:pPr lvl="1"/>
            <a:r>
              <a:rPr lang="zh-CN" altLang="en-US" sz="2200"/>
              <a:t>初步披露与文书请求同步提交，只针对自己依赖的以及对方了解索赔</a:t>
            </a:r>
            <a:r>
              <a:rPr lang="en-US" altLang="zh-CN" sz="2200"/>
              <a:t>/</a:t>
            </a:r>
            <a:r>
              <a:rPr lang="zh-CN" altLang="en-US" sz="2200"/>
              <a:t>抗辩所必要的重要文件</a:t>
            </a:r>
            <a:endParaRPr lang="en-US" altLang="zh-CN" sz="2200"/>
          </a:p>
          <a:p>
            <a:pPr lvl="1"/>
            <a:r>
              <a:rPr lang="zh-CN" altLang="en-US" sz="2200"/>
              <a:t>昂贵的搜索不用在初步披露进行，而是看在延伸披露时由法院根据案件不同争端批准了什么披露模式</a:t>
            </a:r>
          </a:p>
          <a:p>
            <a:pPr lvl="1"/>
            <a:r>
              <a:rPr lang="zh-CN" altLang="en-US" sz="2200"/>
              <a:t>区别对待不同争端，允许使用不同披露模式</a:t>
            </a:r>
          </a:p>
          <a:p>
            <a:pPr lvl="1"/>
            <a:r>
              <a:rPr lang="zh-CN" altLang="en-US" sz="2200"/>
              <a:t>对电子文件披露的重视，例如要求保存元数据（</a:t>
            </a:r>
            <a:r>
              <a:rPr lang="en-US" altLang="zh-CN" sz="2200"/>
              <a:t>meta data</a:t>
            </a:r>
            <a:r>
              <a:rPr lang="zh-CN" altLang="en-US" sz="2200"/>
              <a:t>），初步披露中默认以电子文件形式提交文件副本，延伸披露的搜索中鼓励当事人应用电子披露的技术。在成比例原则下对电子数据与实体文件分开不同披露模式等。</a:t>
            </a:r>
          </a:p>
          <a:p>
            <a:pPr lvl="1"/>
            <a:endParaRPr lang="en-US" altLang="zh-CN"/>
          </a:p>
        </p:txBody>
      </p:sp>
    </p:spTree>
    <p:extLst>
      <p:ext uri="{BB962C8B-B14F-4D97-AF65-F5344CB8AC3E}">
        <p14:creationId xmlns:p14="http://schemas.microsoft.com/office/powerpoint/2010/main" val="9412582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9702D1-2032-41D3-B666-FC4B2B0A9856}"/>
              </a:ext>
            </a:extLst>
          </p:cNvPr>
          <p:cNvSpPr>
            <a:spLocks noGrp="1"/>
          </p:cNvSpPr>
          <p:nvPr>
            <p:ph type="title"/>
          </p:nvPr>
        </p:nvSpPr>
        <p:spPr/>
        <p:txBody>
          <a:bodyPr/>
          <a:lstStyle/>
          <a:p>
            <a:r>
              <a:rPr lang="en-US" altLang="zh-CN" sz="4000"/>
              <a:t>CPR PD 57AD</a:t>
            </a:r>
            <a:r>
              <a:rPr lang="zh-CN" altLang="en-US" sz="4000"/>
              <a:t>下的</a:t>
            </a:r>
            <a:r>
              <a:rPr lang="en-US" altLang="zh-CN" sz="4000"/>
              <a:t>5</a:t>
            </a:r>
            <a:r>
              <a:rPr lang="zh-CN" altLang="en-US" sz="4000"/>
              <a:t>种披露模式</a:t>
            </a:r>
            <a:r>
              <a:rPr lang="zh-CN" altLang="en-US"/>
              <a:t>（</a:t>
            </a:r>
            <a:r>
              <a:rPr lang="en-US" altLang="zh-CN"/>
              <a:t>Disclosure Model</a:t>
            </a:r>
            <a:r>
              <a:rPr lang="zh-CN" altLang="en-US"/>
              <a:t>）</a:t>
            </a:r>
          </a:p>
        </p:txBody>
      </p:sp>
      <p:sp>
        <p:nvSpPr>
          <p:cNvPr id="3" name="内容占位符 2">
            <a:extLst>
              <a:ext uri="{FF2B5EF4-FFF2-40B4-BE49-F238E27FC236}">
                <a16:creationId xmlns:a16="http://schemas.microsoft.com/office/drawing/2014/main" id="{9EAE1432-EA06-1C6D-E9AE-D3CC7DC8A76D}"/>
              </a:ext>
            </a:extLst>
          </p:cNvPr>
          <p:cNvSpPr>
            <a:spLocks noGrp="1"/>
          </p:cNvSpPr>
          <p:nvPr>
            <p:ph idx="1"/>
          </p:nvPr>
        </p:nvSpPr>
        <p:spPr/>
        <p:txBody>
          <a:bodyPr>
            <a:normAutofit lnSpcReduction="10000"/>
          </a:bodyPr>
          <a:lstStyle/>
          <a:p>
            <a:r>
              <a:rPr lang="zh-CN" altLang="en-US"/>
              <a:t>无论选择哪种披露模式，都必须披露披露方已知的对己方不利的文件。即使法院不作出披露命令的案件，也仍是需要披露不利的文件。</a:t>
            </a:r>
            <a:endParaRPr lang="en-US" altLang="zh-CN"/>
          </a:p>
          <a:p>
            <a:r>
              <a:rPr lang="en-US" altLang="zh-CN" u="sng"/>
              <a:t>Model A</a:t>
            </a:r>
            <a:r>
              <a:rPr lang="en-US" altLang="zh-CN"/>
              <a:t>: Disclosure confined to known adverse documents </a:t>
            </a:r>
            <a:r>
              <a:rPr lang="zh-CN" altLang="en-US"/>
              <a:t>即只披露已知（表示无须搜索）的对己方不利的文件</a:t>
            </a:r>
            <a:endParaRPr lang="en-US" altLang="zh-CN"/>
          </a:p>
          <a:p>
            <a:r>
              <a:rPr lang="en-US" altLang="zh-CN" u="sng"/>
              <a:t>Model </a:t>
            </a:r>
            <a:r>
              <a:rPr lang="en-US" altLang="zh-CN"/>
              <a:t>B: Limited Disclosure </a:t>
            </a:r>
            <a:r>
              <a:rPr lang="zh-CN" altLang="en-US"/>
              <a:t>披露己方已知的依赖的对自己有利的与让对方能够知道他</a:t>
            </a:r>
            <a:r>
              <a:rPr lang="en-US" altLang="zh-CN"/>
              <a:t>/</a:t>
            </a:r>
            <a:r>
              <a:rPr lang="zh-CN" altLang="en-US"/>
              <a:t>她所面对的案件的关键证据（如果没有在初步披露时披露），没有进一步合理搜索的责任，除非诉讼方承诺会合理搜索</a:t>
            </a:r>
            <a:endParaRPr lang="en-US" altLang="zh-CN"/>
          </a:p>
          <a:p>
            <a:r>
              <a:rPr lang="en-US" altLang="zh-CN" u="sng"/>
              <a:t>Model C</a:t>
            </a:r>
            <a:r>
              <a:rPr lang="en-US" altLang="zh-CN"/>
              <a:t>: Disclosure of particular documents or narrow classes of documents </a:t>
            </a:r>
            <a:r>
              <a:rPr lang="zh-CN" altLang="en-US"/>
              <a:t>类似国际仲裁中</a:t>
            </a:r>
            <a:r>
              <a:rPr lang="en-US" altLang="zh-CN"/>
              <a:t>Redfern Schedule</a:t>
            </a:r>
            <a:r>
              <a:rPr lang="zh-CN" altLang="en-US"/>
              <a:t>的做法</a:t>
            </a:r>
            <a:endParaRPr lang="en-US" altLang="zh-CN"/>
          </a:p>
          <a:p>
            <a:r>
              <a:rPr lang="en-US" altLang="zh-CN" u="sng"/>
              <a:t>Model D</a:t>
            </a:r>
            <a:r>
              <a:rPr lang="en-US" altLang="zh-CN"/>
              <a:t>: Narrow search-based disclosure, with or without Narrative Documents </a:t>
            </a:r>
            <a:r>
              <a:rPr lang="zh-CN" altLang="en-US"/>
              <a:t>类似</a:t>
            </a:r>
            <a:r>
              <a:rPr lang="en-US" altLang="zh-CN"/>
              <a:t>CPR</a:t>
            </a:r>
            <a:r>
              <a:rPr lang="zh-CN" altLang="en-US"/>
              <a:t>下原本的标准披露的做法</a:t>
            </a:r>
            <a:endParaRPr lang="en-US" altLang="zh-CN"/>
          </a:p>
          <a:p>
            <a:r>
              <a:rPr lang="en-US" altLang="zh-CN" u="sng"/>
              <a:t>Model E</a:t>
            </a:r>
            <a:r>
              <a:rPr lang="en-US" altLang="zh-CN"/>
              <a:t>: Wide search-based disclosure </a:t>
            </a:r>
            <a:r>
              <a:rPr lang="zh-CN" altLang="en-US"/>
              <a:t>类似</a:t>
            </a:r>
            <a:r>
              <a:rPr lang="en-US" altLang="zh-CN"/>
              <a:t>Peruvian Guano</a:t>
            </a:r>
            <a:r>
              <a:rPr lang="zh-CN" altLang="en-US"/>
              <a:t>测试，只适用在特殊案件，如涉及欺诈</a:t>
            </a:r>
          </a:p>
        </p:txBody>
      </p:sp>
    </p:spTree>
    <p:extLst>
      <p:ext uri="{BB962C8B-B14F-4D97-AF65-F5344CB8AC3E}">
        <p14:creationId xmlns:p14="http://schemas.microsoft.com/office/powerpoint/2010/main" val="1051843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63B8B0-0754-982F-5E5D-026471B063DD}"/>
              </a:ext>
            </a:extLst>
          </p:cNvPr>
          <p:cNvSpPr>
            <a:spLocks noGrp="1"/>
          </p:cNvSpPr>
          <p:nvPr>
            <p:ph type="title"/>
          </p:nvPr>
        </p:nvSpPr>
        <p:spPr/>
        <p:txBody>
          <a:bodyPr/>
          <a:lstStyle/>
          <a:p>
            <a:r>
              <a:rPr lang="zh-CN" altLang="en-US"/>
              <a:t>英国相互披露的改革与仲裁</a:t>
            </a:r>
          </a:p>
        </p:txBody>
      </p:sp>
      <p:sp>
        <p:nvSpPr>
          <p:cNvPr id="3" name="内容占位符 2">
            <a:extLst>
              <a:ext uri="{FF2B5EF4-FFF2-40B4-BE49-F238E27FC236}">
                <a16:creationId xmlns:a16="http://schemas.microsoft.com/office/drawing/2014/main" id="{BB3713E0-5A5E-A136-39F5-5DA5D820F1BA}"/>
              </a:ext>
            </a:extLst>
          </p:cNvPr>
          <p:cNvSpPr>
            <a:spLocks noGrp="1"/>
          </p:cNvSpPr>
          <p:nvPr>
            <p:ph idx="1"/>
          </p:nvPr>
        </p:nvSpPr>
        <p:spPr>
          <a:xfrm>
            <a:off x="609600" y="1600199"/>
            <a:ext cx="10972800" cy="5127171"/>
          </a:xfrm>
        </p:spPr>
        <p:txBody>
          <a:bodyPr>
            <a:normAutofit fontScale="92500" lnSpcReduction="10000"/>
          </a:bodyPr>
          <a:lstStyle/>
          <a:p>
            <a:r>
              <a:rPr lang="zh-CN" altLang="en-US"/>
              <a:t>英国从</a:t>
            </a:r>
            <a:r>
              <a:rPr lang="en-US" altLang="zh-CN"/>
              <a:t>2016</a:t>
            </a:r>
            <a:r>
              <a:rPr lang="zh-CN" altLang="en-US"/>
              <a:t>年开始讨论改革，目的是为了解决今天诉讼中涉及太多文件，以往的披露做法带来大量的费用浪费。</a:t>
            </a:r>
            <a:endParaRPr lang="en-US" altLang="zh-CN"/>
          </a:p>
          <a:p>
            <a:r>
              <a:rPr lang="zh-CN" altLang="en-US"/>
              <a:t>英国相互披露的改革从</a:t>
            </a:r>
            <a:r>
              <a:rPr lang="en-US" altLang="zh-CN"/>
              <a:t>2019</a:t>
            </a:r>
            <a:r>
              <a:rPr lang="zh-CN" altLang="en-US"/>
              <a:t>年开始已经有不少案件，将来更多案件后会更趋于稳定</a:t>
            </a:r>
            <a:endParaRPr lang="en-US" altLang="zh-CN"/>
          </a:p>
          <a:p>
            <a:pPr lvl="1"/>
            <a:r>
              <a:rPr lang="en-US" altLang="zh-CN" u="sng"/>
              <a:t>Vannin Capital PCC v. RBOS Shareholders Action Group Ltd</a:t>
            </a:r>
            <a:r>
              <a:rPr lang="en-US" altLang="zh-CN"/>
              <a:t> (2019) EWHC 1617 (Ch); </a:t>
            </a:r>
            <a:r>
              <a:rPr lang="en-US" altLang="zh-CN" u="sng"/>
              <a:t>Castle Water Ltd v. Thames Water Utilities Ltd</a:t>
            </a:r>
            <a:r>
              <a:rPr lang="en-US" altLang="zh-CN"/>
              <a:t> (2020) EWHC 1374 (TCC); </a:t>
            </a:r>
            <a:r>
              <a:rPr lang="en-US" altLang="zh-CN" u="sng"/>
              <a:t>The Commissioners for Her Majesty’s Revenue and Customs v. IGE USA Investments Ltd </a:t>
            </a:r>
            <a:r>
              <a:rPr lang="en-US" altLang="zh-CN"/>
              <a:t>(2020) EWHC 1716 (Ch);</a:t>
            </a:r>
            <a:r>
              <a:rPr lang="zh-CN" altLang="en-US"/>
              <a:t> </a:t>
            </a:r>
            <a:r>
              <a:rPr lang="en-US" altLang="zh-CN"/>
              <a:t>JSC Commercial Bank </a:t>
            </a:r>
            <a:r>
              <a:rPr lang="en-US" altLang="zh-CN" err="1"/>
              <a:t>Privatbank</a:t>
            </a:r>
            <a:r>
              <a:rPr lang="en-US" altLang="zh-CN"/>
              <a:t> v Kolomoisky and other (2022) EWHC 868 (Ch)</a:t>
            </a:r>
            <a:r>
              <a:rPr lang="zh-CN" altLang="en-US"/>
              <a:t>；</a:t>
            </a:r>
            <a:r>
              <a:rPr lang="en-US" altLang="zh-CN" u="sng"/>
              <a:t>Ras Al Khaimah Investment Authority v. </a:t>
            </a:r>
            <a:r>
              <a:rPr lang="en-US" altLang="zh-CN" u="sng" err="1"/>
              <a:t>Azima</a:t>
            </a:r>
            <a:r>
              <a:rPr lang="en-US" altLang="zh-CN" u="sng"/>
              <a:t> </a:t>
            </a:r>
            <a:r>
              <a:rPr lang="en-US" altLang="zh-CN"/>
              <a:t>(2022) EWHC 1295 (Ch) ;</a:t>
            </a:r>
            <a:r>
              <a:rPr lang="zh-CN" altLang="en-US"/>
              <a:t> </a:t>
            </a:r>
            <a:r>
              <a:rPr lang="en-US" altLang="zh-CN" u="sng"/>
              <a:t>Ellis v John Hodge Solicitors (a firm) </a:t>
            </a:r>
            <a:r>
              <a:rPr lang="en-US" altLang="zh-CN"/>
              <a:t>(2022) EWHC 2284 (Comm)</a:t>
            </a:r>
            <a:r>
              <a:rPr lang="zh-CN" altLang="en-US"/>
              <a:t>等先例</a:t>
            </a:r>
            <a:endParaRPr lang="en-US" altLang="zh-CN"/>
          </a:p>
          <a:p>
            <a:r>
              <a:rPr lang="zh-CN" altLang="en-US"/>
              <a:t>在仲裁案件中，仲裁庭是程序的主人（</a:t>
            </a:r>
            <a:r>
              <a:rPr lang="en-US" altLang="zh-CN"/>
              <a:t>Master of Procedures</a:t>
            </a:r>
            <a:r>
              <a:rPr lang="zh-CN" altLang="en-US"/>
              <a:t>），相对法院理应有更有弹性的做法。但实际情况往往疏于控制，任由当事人行事。通常是以</a:t>
            </a:r>
            <a:r>
              <a:rPr lang="en-US" altLang="zh-CN"/>
              <a:t>Redfern Schedule</a:t>
            </a:r>
            <a:r>
              <a:rPr lang="zh-CN" altLang="en-US"/>
              <a:t>的做法适用在所有争端中</a:t>
            </a:r>
            <a:endParaRPr lang="en-US" altLang="zh-CN"/>
          </a:p>
          <a:p>
            <a:r>
              <a:rPr lang="zh-CN" altLang="en-US"/>
              <a:t>在国际仲裁中也从来没有考虑过可以根据不同争端有不同的披露方法。例如是简单的争端就只类似于</a:t>
            </a:r>
            <a:r>
              <a:rPr lang="en-US" altLang="zh-CN"/>
              <a:t>Model A</a:t>
            </a:r>
            <a:r>
              <a:rPr lang="zh-CN" altLang="en-US"/>
              <a:t>或</a:t>
            </a:r>
            <a:r>
              <a:rPr lang="en-US" altLang="zh-CN"/>
              <a:t>B</a:t>
            </a:r>
            <a:r>
              <a:rPr lang="zh-CN" altLang="en-US"/>
              <a:t>的方式披露，而针对重要、复杂或更需要证据的争端（例如欺诈案件）就采用类似于</a:t>
            </a:r>
            <a:r>
              <a:rPr lang="en-US" altLang="zh-CN"/>
              <a:t>Model E</a:t>
            </a:r>
            <a:r>
              <a:rPr lang="zh-CN" altLang="en-US"/>
              <a:t>的做法</a:t>
            </a:r>
            <a:endParaRPr lang="en-US" altLang="zh-CN"/>
          </a:p>
          <a:p>
            <a:r>
              <a:rPr lang="zh-CN" altLang="en-US"/>
              <a:t>国际仲裁中，特别是负责任的仲裁庭，将来肯定从英国法院改革逐渐稳定的做法中吸取与借鉴经验</a:t>
            </a:r>
            <a:endParaRPr lang="en-US" altLang="zh-CN"/>
          </a:p>
        </p:txBody>
      </p:sp>
    </p:spTree>
    <p:extLst>
      <p:ext uri="{BB962C8B-B14F-4D97-AF65-F5344CB8AC3E}">
        <p14:creationId xmlns:p14="http://schemas.microsoft.com/office/powerpoint/2010/main" val="44803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B88C91-7355-1ECD-9A5D-842E464E25E9}"/>
              </a:ext>
            </a:extLst>
          </p:cNvPr>
          <p:cNvSpPr>
            <a:spLocks noGrp="1"/>
          </p:cNvSpPr>
          <p:nvPr>
            <p:ph type="title"/>
          </p:nvPr>
        </p:nvSpPr>
        <p:spPr/>
        <p:txBody>
          <a:bodyPr/>
          <a:lstStyle/>
          <a:p>
            <a:r>
              <a:rPr lang="zh-CN" altLang="en-US"/>
              <a:t>概述</a:t>
            </a:r>
          </a:p>
        </p:txBody>
      </p:sp>
      <p:graphicFrame>
        <p:nvGraphicFramePr>
          <p:cNvPr id="4" name="内容占位符 3">
            <a:extLst>
              <a:ext uri="{FF2B5EF4-FFF2-40B4-BE49-F238E27FC236}">
                <a16:creationId xmlns:a16="http://schemas.microsoft.com/office/drawing/2014/main" id="{BD648584-2E72-0454-A31D-90CD6A98527D}"/>
              </a:ext>
            </a:extLst>
          </p:cNvPr>
          <p:cNvGraphicFramePr>
            <a:graphicFrameLocks noGrp="1"/>
          </p:cNvGraphicFramePr>
          <p:nvPr>
            <p:ph idx="1"/>
            <p:extLst>
              <p:ext uri="{D42A27DB-BD31-4B8C-83A1-F6EECF244321}">
                <p14:modId xmlns:p14="http://schemas.microsoft.com/office/powerpoint/2010/main" val="3294701504"/>
              </p:ext>
            </p:extLst>
          </p:nvPr>
        </p:nvGraphicFramePr>
        <p:xfrm>
          <a:off x="609600" y="1600200"/>
          <a:ext cx="10972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左大括号 4">
            <a:extLst>
              <a:ext uri="{FF2B5EF4-FFF2-40B4-BE49-F238E27FC236}">
                <a16:creationId xmlns:a16="http://schemas.microsoft.com/office/drawing/2014/main" id="{3D1B5FD7-D784-E6AD-B648-13E25C71BC84}"/>
              </a:ext>
            </a:extLst>
          </p:cNvPr>
          <p:cNvSpPr/>
          <p:nvPr/>
        </p:nvSpPr>
        <p:spPr>
          <a:xfrm rot="5400000">
            <a:off x="4488349" y="663938"/>
            <a:ext cx="455365" cy="4557914"/>
          </a:xfrm>
          <a:prstGeom prst="leftBrace">
            <a:avLst>
              <a:gd name="adj1" fmla="val 33095"/>
              <a:gd name="adj2" fmla="val 50351"/>
            </a:avLst>
          </a:prstGeom>
          <a:noFill/>
          <a:ln w="25400" cap="flat">
            <a:solidFill>
              <a:srgbClr val="D2533C"/>
            </a:solidFill>
            <a:prstDash val="solid"/>
            <a:round/>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pPr>
            <a:endParaRPr kumimoji="0" lang="zh-CN" altLang="en-US" sz="1800" b="0" i="0" u="none" strike="noStrike" cap="none" spc="0" normalizeH="0" baseline="0">
              <a:ln>
                <a:noFill/>
              </a:ln>
              <a:solidFill>
                <a:srgbClr val="000000"/>
              </a:solidFill>
              <a:effectLst/>
              <a:uFillTx/>
            </a:endParaRPr>
          </a:p>
        </p:txBody>
      </p:sp>
      <p:sp>
        <p:nvSpPr>
          <p:cNvPr id="6" name="文本框 5">
            <a:extLst>
              <a:ext uri="{FF2B5EF4-FFF2-40B4-BE49-F238E27FC236}">
                <a16:creationId xmlns:a16="http://schemas.microsoft.com/office/drawing/2014/main" id="{36068877-7D07-EB71-D8CC-E13FF38097B7}"/>
              </a:ext>
            </a:extLst>
          </p:cNvPr>
          <p:cNvSpPr txBox="1"/>
          <p:nvPr/>
        </p:nvSpPr>
        <p:spPr>
          <a:xfrm>
            <a:off x="3366711" y="2345882"/>
            <a:ext cx="3156329"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pPr>
            <a:r>
              <a:rPr kumimoji="0" lang="zh-CN" altLang="en-US" sz="1800" b="0" i="0" u="none" strike="noStrike" cap="none" spc="0" normalizeH="0" baseline="0">
                <a:ln>
                  <a:noFill/>
                </a:ln>
                <a:solidFill>
                  <a:srgbClr val="000000"/>
                </a:solidFill>
                <a:effectLst/>
                <a:uFillTx/>
                <a:latin typeface="+mj-lt"/>
                <a:ea typeface="+mj-ea"/>
                <a:cs typeface="+mj-cs"/>
                <a:sym typeface="Calibri" panose="020F0502020204030204"/>
              </a:rPr>
              <a:t>                </a:t>
            </a:r>
            <a:r>
              <a:rPr kumimoji="0" lang="zh-CN" altLang="en-US" sz="1800" b="1" i="0" u="none" strike="noStrike" cap="none" spc="0" normalizeH="0" baseline="0">
                <a:ln>
                  <a:noFill/>
                </a:ln>
                <a:solidFill>
                  <a:srgbClr val="000000"/>
                </a:solidFill>
                <a:effectLst/>
                <a:uFillTx/>
                <a:latin typeface="+mj-lt"/>
                <a:ea typeface="+mj-ea"/>
                <a:cs typeface="+mj-cs"/>
                <a:sym typeface="Calibri" panose="020F0502020204030204"/>
              </a:rPr>
              <a:t>提前披露</a:t>
            </a:r>
            <a:endParaRPr kumimoji="0" lang="en-US" altLang="zh-CN" sz="1800" b="1" i="0" u="none" strike="noStrike" cap="none" spc="0" normalizeH="0" baseline="0">
              <a:ln>
                <a:noFill/>
              </a:ln>
              <a:solidFill>
                <a:srgbClr val="000000"/>
              </a:solidFill>
              <a:effectLst/>
              <a:uFillTx/>
              <a:latin typeface="+mj-lt"/>
              <a:ea typeface="+mj-ea"/>
              <a:cs typeface="+mj-cs"/>
              <a:sym typeface="Calibri" panose="020F0502020204030204"/>
            </a:endParaRPr>
          </a:p>
        </p:txBody>
      </p:sp>
      <p:sp>
        <p:nvSpPr>
          <p:cNvPr id="7" name="左大括号 6">
            <a:extLst>
              <a:ext uri="{FF2B5EF4-FFF2-40B4-BE49-F238E27FC236}">
                <a16:creationId xmlns:a16="http://schemas.microsoft.com/office/drawing/2014/main" id="{47D0C92A-7126-585C-08DB-E2B8E7A4E586}"/>
              </a:ext>
            </a:extLst>
          </p:cNvPr>
          <p:cNvSpPr/>
          <p:nvPr/>
        </p:nvSpPr>
        <p:spPr>
          <a:xfrm rot="16200000">
            <a:off x="9521002" y="3788463"/>
            <a:ext cx="455365" cy="2644878"/>
          </a:xfrm>
          <a:prstGeom prst="leftBrace">
            <a:avLst>
              <a:gd name="adj1" fmla="val 33095"/>
              <a:gd name="adj2" fmla="val 50351"/>
            </a:avLst>
          </a:prstGeom>
          <a:noFill/>
          <a:ln w="25400" cap="flat">
            <a:solidFill>
              <a:srgbClr val="D2533C"/>
            </a:solidFill>
            <a:prstDash val="solid"/>
            <a:round/>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pPr>
            <a:endParaRPr kumimoji="0" lang="zh-CN" altLang="en-US" sz="1800" b="0" i="0" u="none" strike="noStrike" cap="none" spc="0" normalizeH="0" baseline="0">
              <a:ln>
                <a:noFill/>
              </a:ln>
              <a:solidFill>
                <a:srgbClr val="000000"/>
              </a:solidFill>
              <a:effectLst/>
              <a:uFillTx/>
            </a:endParaRPr>
          </a:p>
        </p:txBody>
      </p:sp>
      <p:sp>
        <p:nvSpPr>
          <p:cNvPr id="8" name="文本框 7">
            <a:extLst>
              <a:ext uri="{FF2B5EF4-FFF2-40B4-BE49-F238E27FC236}">
                <a16:creationId xmlns:a16="http://schemas.microsoft.com/office/drawing/2014/main" id="{FEFC06B0-2B70-B374-2B56-781AA71CE59E}"/>
              </a:ext>
            </a:extLst>
          </p:cNvPr>
          <p:cNvSpPr txBox="1"/>
          <p:nvPr/>
        </p:nvSpPr>
        <p:spPr>
          <a:xfrm>
            <a:off x="8170519" y="5538462"/>
            <a:ext cx="3156329"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pPr>
            <a:r>
              <a:rPr kumimoji="0" lang="zh-CN" altLang="en-US" sz="1800" b="1" i="0" u="none" strike="noStrike" cap="none" spc="0" normalizeH="0" baseline="0">
                <a:ln>
                  <a:noFill/>
                </a:ln>
                <a:solidFill>
                  <a:srgbClr val="000000"/>
                </a:solidFill>
                <a:effectLst/>
                <a:uFillTx/>
                <a:latin typeface="+mj-lt"/>
                <a:ea typeface="+mj-ea"/>
                <a:cs typeface="+mj-cs"/>
                <a:sym typeface="Calibri" panose="020F0502020204030204"/>
              </a:rPr>
              <a:t>持续的披露责任</a:t>
            </a:r>
            <a:endParaRPr kumimoji="0" lang="en-US" altLang="zh-CN" sz="1800" b="1" i="0" u="none" strike="noStrike" cap="none" spc="0" normalizeH="0" baseline="0">
              <a:ln>
                <a:noFill/>
              </a:ln>
              <a:solidFill>
                <a:srgbClr val="000000"/>
              </a:solidFill>
              <a:effectLst/>
              <a:uFillTx/>
              <a:latin typeface="+mj-lt"/>
              <a:ea typeface="+mj-ea"/>
              <a:cs typeface="+mj-cs"/>
              <a:sym typeface="Calibri" panose="020F0502020204030204"/>
            </a:endParaRPr>
          </a:p>
        </p:txBody>
      </p:sp>
    </p:spTree>
    <p:extLst>
      <p:ext uri="{BB962C8B-B14F-4D97-AF65-F5344CB8AC3E}">
        <p14:creationId xmlns:p14="http://schemas.microsoft.com/office/powerpoint/2010/main" val="7175408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CF4B32-937B-9DA6-51D2-9850D3CE06D5}"/>
              </a:ext>
            </a:extLst>
          </p:cNvPr>
          <p:cNvSpPr>
            <a:spLocks noGrp="1"/>
          </p:cNvSpPr>
          <p:nvPr>
            <p:ph type="title"/>
          </p:nvPr>
        </p:nvSpPr>
        <p:spPr>
          <a:xfrm>
            <a:off x="609600" y="533400"/>
            <a:ext cx="10972800" cy="701040"/>
          </a:xfrm>
        </p:spPr>
        <p:txBody>
          <a:bodyPr/>
          <a:lstStyle/>
          <a:p>
            <a:r>
              <a:rPr lang="en-HK" altLang="zh-CN"/>
              <a:t>CPR</a:t>
            </a:r>
            <a:r>
              <a:rPr lang="zh-CN" altLang="en-US"/>
              <a:t>下的可掌控文件</a:t>
            </a:r>
          </a:p>
        </p:txBody>
      </p:sp>
      <p:sp>
        <p:nvSpPr>
          <p:cNvPr id="3" name="内容占位符 2">
            <a:extLst>
              <a:ext uri="{FF2B5EF4-FFF2-40B4-BE49-F238E27FC236}">
                <a16:creationId xmlns:a16="http://schemas.microsoft.com/office/drawing/2014/main" id="{DF627C80-1591-DDB9-0CB7-AFC89AF1C0C4}"/>
              </a:ext>
            </a:extLst>
          </p:cNvPr>
          <p:cNvSpPr>
            <a:spLocks noGrp="1"/>
          </p:cNvSpPr>
          <p:nvPr>
            <p:ph idx="1"/>
          </p:nvPr>
        </p:nvSpPr>
        <p:spPr>
          <a:xfrm>
            <a:off x="609600" y="1335025"/>
            <a:ext cx="10972800" cy="5413248"/>
          </a:xfrm>
        </p:spPr>
        <p:txBody>
          <a:bodyPr>
            <a:normAutofit lnSpcReduction="10000"/>
          </a:bodyPr>
          <a:lstStyle/>
          <a:p>
            <a:r>
              <a:rPr lang="zh-CN" altLang="en-US"/>
              <a:t>对于要披露的文件，</a:t>
            </a:r>
            <a:r>
              <a:rPr lang="en-US" altLang="zh-CN"/>
              <a:t>CPR </a:t>
            </a:r>
            <a:r>
              <a:rPr lang="en-HK" altLang="zh-CN"/>
              <a:t>Rule 31.8</a:t>
            </a:r>
            <a:r>
              <a:rPr lang="zh-CN" altLang="en-US"/>
              <a:t>采用了披露方“掌控”（</a:t>
            </a:r>
            <a:r>
              <a:rPr lang="en-HK" altLang="zh-CN"/>
              <a:t>control</a:t>
            </a:r>
            <a:r>
              <a:rPr lang="zh-CN" altLang="en-HK"/>
              <a:t>）</a:t>
            </a:r>
            <a:r>
              <a:rPr lang="zh-CN" altLang="en-US"/>
              <a:t>文件这个表达，并包括了</a:t>
            </a:r>
            <a:r>
              <a:rPr lang="en-US" altLang="zh-CN"/>
              <a:t>3</a:t>
            </a:r>
            <a:r>
              <a:rPr lang="zh-CN" altLang="en-US"/>
              <a:t>种情况：</a:t>
            </a:r>
          </a:p>
          <a:p>
            <a:pPr marL="788670" lvl="1" indent="-514350">
              <a:buFont typeface="+mj-ea"/>
              <a:buAutoNum type="ea1JpnChsDbPeriod"/>
            </a:pPr>
            <a:r>
              <a:rPr lang="zh-CN" altLang="en-US" sz="2200"/>
              <a:t>实际拥有（</a:t>
            </a:r>
            <a:r>
              <a:rPr lang="en-HK" altLang="zh-CN" sz="2200"/>
              <a:t>physical possession</a:t>
            </a:r>
            <a:r>
              <a:rPr lang="zh-CN" altLang="en-HK" sz="2200"/>
              <a:t>）</a:t>
            </a:r>
            <a:r>
              <a:rPr lang="zh-CN" altLang="en-US" sz="2200"/>
              <a:t>的文件；</a:t>
            </a:r>
          </a:p>
          <a:p>
            <a:pPr marL="788670" lvl="1" indent="-514350">
              <a:buFont typeface="+mj-ea"/>
              <a:buAutoNum type="ea1JpnChsDbPeriod"/>
            </a:pPr>
            <a:r>
              <a:rPr lang="zh-CN" altLang="en-US" sz="2200"/>
              <a:t>有权拥有（</a:t>
            </a:r>
            <a:r>
              <a:rPr lang="en-HK" altLang="zh-CN" sz="2200"/>
              <a:t>a right to possession</a:t>
            </a:r>
            <a:r>
              <a:rPr lang="zh-CN" altLang="en-HK" sz="2200"/>
              <a:t>）</a:t>
            </a:r>
            <a:r>
              <a:rPr lang="zh-CN" altLang="en-US" sz="2200"/>
              <a:t>的文件；</a:t>
            </a:r>
          </a:p>
          <a:p>
            <a:pPr marL="788670" lvl="1" indent="-514350">
              <a:buFont typeface="+mj-ea"/>
              <a:buAutoNum type="ea1JpnChsDbPeriod"/>
            </a:pPr>
            <a:r>
              <a:rPr lang="zh-CN" altLang="en-US" sz="2200"/>
              <a:t>有权查阅或制作副本（</a:t>
            </a:r>
            <a:r>
              <a:rPr lang="en-HK" altLang="zh-CN" sz="2200"/>
              <a:t>a right to inspect or take copies</a:t>
            </a:r>
            <a:r>
              <a:rPr lang="zh-CN" altLang="en-HK" sz="2200"/>
              <a:t>）</a:t>
            </a:r>
            <a:r>
              <a:rPr lang="zh-CN" altLang="en-US" sz="2200"/>
              <a:t>：法律或合约规定</a:t>
            </a:r>
            <a:r>
              <a:rPr lang="zh-CN" altLang="en-HK" sz="2200"/>
              <a:t>。</a:t>
            </a:r>
          </a:p>
          <a:p>
            <a:endParaRPr lang="en-US" altLang="zh-CN"/>
          </a:p>
          <a:p>
            <a:r>
              <a:rPr lang="zh-CN" altLang="en-US"/>
              <a:t>全面与坦率披露是持续的责任</a:t>
            </a:r>
            <a:endParaRPr lang="en-US" altLang="zh-CN"/>
          </a:p>
          <a:p>
            <a:endParaRPr lang="en-US" altLang="zh-CN"/>
          </a:p>
          <a:p>
            <a:r>
              <a:rPr lang="zh-CN" altLang="en-US"/>
              <a:t>集团公司</a:t>
            </a:r>
            <a:r>
              <a:rPr lang="en-US" altLang="zh-CN"/>
              <a:t>/</a:t>
            </a:r>
            <a:r>
              <a:rPr lang="zh-CN" altLang="en-US"/>
              <a:t>附属公司</a:t>
            </a:r>
            <a:r>
              <a:rPr lang="en-US" altLang="zh-CN"/>
              <a:t>/</a:t>
            </a:r>
            <a:r>
              <a:rPr lang="zh-CN" altLang="en-US"/>
              <a:t>一人公司的问题</a:t>
            </a:r>
            <a:endParaRPr lang="en-US" altLang="zh-CN"/>
          </a:p>
          <a:p>
            <a:pPr lvl="1"/>
            <a:r>
              <a:rPr lang="zh-CN" altLang="en-US" sz="2200"/>
              <a:t>法人人格独立 </a:t>
            </a:r>
            <a:r>
              <a:rPr lang="en-US" altLang="zh-CN" sz="2200"/>
              <a:t>vs </a:t>
            </a:r>
            <a:r>
              <a:rPr lang="zh-CN" altLang="en-US" sz="2200"/>
              <a:t>刺破公司面纱</a:t>
            </a:r>
            <a:endParaRPr lang="en-US" altLang="zh-CN" sz="2200"/>
          </a:p>
          <a:p>
            <a:pPr lvl="1"/>
            <a:r>
              <a:rPr lang="en-US" altLang="zh-CN" sz="2200" u="sng"/>
              <a:t>Lonrho v. Shell Petroleum </a:t>
            </a:r>
            <a:r>
              <a:rPr lang="en-US" altLang="zh-CN" sz="2200"/>
              <a:t>(1980) 1 QB 358</a:t>
            </a:r>
            <a:r>
              <a:rPr lang="zh-CN" altLang="en-US" sz="2200"/>
              <a:t>先例判要看不同的案件，如是一人公司或有</a:t>
            </a:r>
            <a:r>
              <a:rPr lang="en-US" altLang="zh-CN" sz="2200"/>
              <a:t>99%</a:t>
            </a:r>
            <a:r>
              <a:rPr lang="zh-CN" altLang="en-US" sz="2200"/>
              <a:t>的股权。或是案件涉及欺诈或骗局（</a:t>
            </a:r>
            <a:r>
              <a:rPr lang="en-US" altLang="zh-CN" sz="2200"/>
              <a:t>sham</a:t>
            </a:r>
            <a:r>
              <a:rPr lang="zh-CN" altLang="en-US" sz="2200"/>
              <a:t>）。</a:t>
            </a:r>
            <a:endParaRPr lang="en-US" altLang="zh-CN" sz="2200"/>
          </a:p>
          <a:p>
            <a:pPr lvl="1"/>
            <a:r>
              <a:rPr lang="zh-CN" altLang="en-US" sz="2200"/>
              <a:t>否则即使是跨国公司与附属公司，只要后者不是没有独立生存能力，也是不同法人。毕竟后者会有不同的董事局与高管，与受不同地方的法律管制（例如数据管制）。</a:t>
            </a:r>
          </a:p>
          <a:p>
            <a:pPr lvl="1"/>
            <a:endParaRPr lang="zh-CN" altLang="en-US"/>
          </a:p>
        </p:txBody>
      </p:sp>
    </p:spTree>
    <p:extLst>
      <p:ext uri="{BB962C8B-B14F-4D97-AF65-F5344CB8AC3E}">
        <p14:creationId xmlns:p14="http://schemas.microsoft.com/office/powerpoint/2010/main" val="1993709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8E8C45-0A7F-968B-F0A5-D6D5393703BD}"/>
              </a:ext>
            </a:extLst>
          </p:cNvPr>
          <p:cNvSpPr>
            <a:spLocks noGrp="1"/>
          </p:cNvSpPr>
          <p:nvPr>
            <p:ph type="title"/>
          </p:nvPr>
        </p:nvSpPr>
        <p:spPr/>
        <p:txBody>
          <a:bodyPr/>
          <a:lstStyle/>
          <a:p>
            <a:r>
              <a:rPr lang="zh-CN" altLang="en-US"/>
              <a:t>披露的做法</a:t>
            </a:r>
            <a:r>
              <a:rPr lang="en-US" altLang="zh-CN"/>
              <a:t>/</a:t>
            </a:r>
            <a:r>
              <a:rPr lang="zh-CN" altLang="en-US"/>
              <a:t>步骤</a:t>
            </a:r>
          </a:p>
        </p:txBody>
      </p:sp>
      <p:sp>
        <p:nvSpPr>
          <p:cNvPr id="3" name="内容占位符 2">
            <a:extLst>
              <a:ext uri="{FF2B5EF4-FFF2-40B4-BE49-F238E27FC236}">
                <a16:creationId xmlns:a16="http://schemas.microsoft.com/office/drawing/2014/main" id="{4774A3E2-0B56-B89B-2FC5-D9EAC3E758BB}"/>
              </a:ext>
            </a:extLst>
          </p:cNvPr>
          <p:cNvSpPr>
            <a:spLocks noGrp="1"/>
          </p:cNvSpPr>
          <p:nvPr>
            <p:ph idx="1"/>
          </p:nvPr>
        </p:nvSpPr>
        <p:spPr/>
        <p:txBody>
          <a:bodyPr/>
          <a:lstStyle/>
          <a:p>
            <a:r>
              <a:rPr lang="zh-CN" altLang="en-US" sz="2800"/>
              <a:t>在</a:t>
            </a:r>
            <a:r>
              <a:rPr lang="en-HK" altLang="zh-CN" sz="2800"/>
              <a:t>CPR</a:t>
            </a:r>
            <a:r>
              <a:rPr lang="zh-CN" altLang="en-US" sz="2800"/>
              <a:t>标准披露的要求下，诉讼方也就是披露方与代表律师，要对披露的文件作出一个“合理搜索” </a:t>
            </a:r>
            <a:r>
              <a:rPr lang="zh-CN" altLang="en-HK" sz="2800"/>
              <a:t>。</a:t>
            </a:r>
            <a:endParaRPr lang="en-US" altLang="zh-CN" sz="2800"/>
          </a:p>
          <a:p>
            <a:endParaRPr lang="en-US" altLang="zh-CN" sz="2800"/>
          </a:p>
          <a:p>
            <a:r>
              <a:rPr lang="zh-CN" altLang="en-US" sz="2800">
                <a:latin typeface="宋体" panose="02010600030101010101" pitchFamily="2" charset="-122"/>
                <a:ea typeface="宋体" panose="02010600030101010101" pitchFamily="2" charset="-122"/>
              </a:rPr>
              <a:t>什么是合理搜索，因案而异，没有统一标准；</a:t>
            </a:r>
            <a:r>
              <a:rPr lang="en-US" altLang="zh-CN" sz="2800">
                <a:ea typeface="宋体" panose="02010600030101010101" pitchFamily="2" charset="-122"/>
                <a:cs typeface="Times New Roman" panose="02020603050405020304" pitchFamily="18" charset="0"/>
              </a:rPr>
              <a:t>CPR</a:t>
            </a:r>
            <a:r>
              <a:rPr lang="zh-CN" altLang="en-US" sz="2800">
                <a:latin typeface="宋体" panose="02010600030101010101" pitchFamily="2" charset="-122"/>
                <a:ea typeface="宋体" panose="02010600030101010101" pitchFamily="2" charset="-122"/>
              </a:rPr>
              <a:t>一直强调的是要成比例。</a:t>
            </a:r>
            <a:r>
              <a:rPr lang="zh-CN" altLang="en-US" sz="2800"/>
              <a:t>根据</a:t>
            </a:r>
            <a:r>
              <a:rPr lang="en-HK" altLang="zh-CN" sz="2800"/>
              <a:t>CPR Rule 31.7</a:t>
            </a:r>
            <a:r>
              <a:rPr lang="zh-CN" altLang="en-US" sz="2800"/>
              <a:t>，是否合理要考虑：</a:t>
            </a:r>
            <a:endParaRPr lang="en-US" altLang="zh-CN" sz="2800"/>
          </a:p>
          <a:p>
            <a:pPr marL="731520" lvl="1" indent="-457200">
              <a:buFont typeface="+mj-lt"/>
              <a:buAutoNum type="alphaLcParenR"/>
            </a:pPr>
            <a:r>
              <a:rPr lang="zh-CN" altLang="en-US" sz="2400"/>
              <a:t>会涉及的文件（纸质与电子文件）数量；</a:t>
            </a:r>
          </a:p>
          <a:p>
            <a:pPr marL="731520" lvl="1" indent="-457200">
              <a:buFont typeface="+mj-lt"/>
              <a:buAutoNum type="alphaLcParenR"/>
            </a:pPr>
            <a:r>
              <a:rPr lang="zh-CN" altLang="en-US" sz="2400"/>
              <a:t>诉讼程序的性质与复杂性；</a:t>
            </a:r>
          </a:p>
          <a:p>
            <a:pPr marL="731520" lvl="1" indent="-457200">
              <a:buFont typeface="+mj-lt"/>
              <a:buAutoNum type="alphaLcParenR"/>
            </a:pPr>
            <a:r>
              <a:rPr lang="zh-CN" altLang="en-US" sz="2400"/>
              <a:t>获取特定文件的难易程度以及所需的费用；</a:t>
            </a:r>
          </a:p>
          <a:p>
            <a:pPr marL="731520" lvl="1" indent="-457200">
              <a:buFont typeface="+mj-lt"/>
              <a:buAutoNum type="alphaLcParenR"/>
            </a:pPr>
            <a:r>
              <a:rPr lang="zh-CN" altLang="en-US" sz="2400"/>
              <a:t>可能会搜索到的有关文件对解决双方争议</a:t>
            </a:r>
            <a:r>
              <a:rPr lang="en-US" altLang="zh-CN" sz="2400"/>
              <a:t>/</a:t>
            </a:r>
            <a:r>
              <a:rPr lang="zh-CN" altLang="en-US" sz="2400"/>
              <a:t>争端的重要性。</a:t>
            </a:r>
          </a:p>
          <a:p>
            <a:pPr marL="731520" lvl="1" indent="-457200">
              <a:buFont typeface="+mj-lt"/>
              <a:buAutoNum type="alphaLcParenR"/>
            </a:pPr>
            <a:endParaRPr lang="zh-CN" altLang="en-US"/>
          </a:p>
        </p:txBody>
      </p:sp>
    </p:spTree>
    <p:extLst>
      <p:ext uri="{BB962C8B-B14F-4D97-AF65-F5344CB8AC3E}">
        <p14:creationId xmlns:p14="http://schemas.microsoft.com/office/powerpoint/2010/main" val="9025451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4C4F1E-A6FD-5B23-7D3A-61C5AF624B7F}"/>
              </a:ext>
            </a:extLst>
          </p:cNvPr>
          <p:cNvSpPr>
            <a:spLocks noGrp="1"/>
          </p:cNvSpPr>
          <p:nvPr>
            <p:ph type="title"/>
          </p:nvPr>
        </p:nvSpPr>
        <p:spPr/>
        <p:txBody>
          <a:bodyPr/>
          <a:lstStyle/>
          <a:p>
            <a:r>
              <a:rPr lang="zh-CN" altLang="en-US"/>
              <a:t>文件清单（</a:t>
            </a:r>
            <a:r>
              <a:rPr lang="en-US" altLang="zh-CN"/>
              <a:t>List of Documents</a:t>
            </a:r>
            <a:r>
              <a:rPr lang="zh-CN" altLang="en-US"/>
              <a:t>）</a:t>
            </a:r>
          </a:p>
        </p:txBody>
      </p:sp>
      <p:sp>
        <p:nvSpPr>
          <p:cNvPr id="3" name="内容占位符 2">
            <a:extLst>
              <a:ext uri="{FF2B5EF4-FFF2-40B4-BE49-F238E27FC236}">
                <a16:creationId xmlns:a16="http://schemas.microsoft.com/office/drawing/2014/main" id="{5F36E2C7-606A-0E62-3527-E55144C4CD68}"/>
              </a:ext>
            </a:extLst>
          </p:cNvPr>
          <p:cNvSpPr>
            <a:spLocks noGrp="1"/>
          </p:cNvSpPr>
          <p:nvPr>
            <p:ph idx="1"/>
          </p:nvPr>
        </p:nvSpPr>
        <p:spPr/>
        <p:txBody>
          <a:bodyPr>
            <a:normAutofit lnSpcReduction="10000"/>
          </a:bodyPr>
          <a:lstStyle/>
          <a:p>
            <a:r>
              <a:rPr lang="en-HK" altLang="zh-CN"/>
              <a:t>CPR Rule 31.10(2)</a:t>
            </a:r>
            <a:r>
              <a:rPr lang="zh-CN" altLang="en-US"/>
              <a:t>中规定标准披露下诉讼方必须递交文件清单</a:t>
            </a:r>
            <a:r>
              <a:rPr lang="zh-CN" altLang="en-HK"/>
              <a:t>。</a:t>
            </a:r>
            <a:r>
              <a:rPr lang="zh-CN" altLang="en-US"/>
              <a:t>其作用是为了保证已经披露了所有有关文件。文件应（通过它的描述与日期等）足够让对方在看后可知道要查阅什么文件与要求副本。而法院也可根据清单去考虑是否在面对申请时下令特定披露。</a:t>
            </a:r>
            <a:endParaRPr lang="en-US" altLang="zh-CN"/>
          </a:p>
          <a:p>
            <a:endParaRPr lang="en-US" altLang="zh-CN"/>
          </a:p>
          <a:p>
            <a:r>
              <a:rPr lang="en-HK" altLang="zh-CN"/>
              <a:t>Court Form N265</a:t>
            </a:r>
            <a:r>
              <a:rPr lang="zh-CN" altLang="en-US"/>
              <a:t>是</a:t>
            </a:r>
            <a:r>
              <a:rPr lang="en-HK" altLang="zh-CN"/>
              <a:t>CPR</a:t>
            </a:r>
            <a:r>
              <a:rPr lang="zh-CN" altLang="en-US"/>
              <a:t>下文件清单的范本，虽然不要求严格依从，但仍必须大程度依从</a:t>
            </a:r>
            <a:r>
              <a:rPr lang="zh-CN" altLang="en-HK"/>
              <a:t>。</a:t>
            </a:r>
            <a:r>
              <a:rPr lang="en-HK" altLang="zh-CN"/>
              <a:t>N265</a:t>
            </a:r>
            <a:r>
              <a:rPr lang="zh-CN" altLang="en-US"/>
              <a:t>文件清单将披露方掌控或曾经掌控的有关（有利或不利）文件分为三个部分：</a:t>
            </a:r>
            <a:endParaRPr lang="en-US" altLang="zh-CN"/>
          </a:p>
          <a:p>
            <a:pPr marL="788670" lvl="1" indent="-514350">
              <a:buFont typeface="+mj-ea"/>
              <a:buAutoNum type="ea1JpnChsDbPeriod"/>
            </a:pPr>
            <a:r>
              <a:rPr lang="zh-CN" altLang="en-US"/>
              <a:t>掌控的每份或每类别有关文件，并不反对对方诉讼方查阅文件或提供副本</a:t>
            </a:r>
            <a:endParaRPr lang="en-US" altLang="zh-CN"/>
          </a:p>
          <a:p>
            <a:pPr marL="788670" lvl="1" indent="-514350">
              <a:buFont typeface="+mj-ea"/>
              <a:buAutoNum type="ea1JpnChsDbPeriod"/>
            </a:pPr>
            <a:r>
              <a:rPr lang="zh-CN" altLang="en-US"/>
              <a:t>掌控的每份或每类别有关文件但反对对方诉讼方查阅文件，与说明反对的理由</a:t>
            </a:r>
            <a:endParaRPr lang="en-US" altLang="zh-CN"/>
          </a:p>
          <a:p>
            <a:pPr marL="788670" lvl="1" indent="-514350">
              <a:buFont typeface="+mj-ea"/>
              <a:buAutoNum type="ea1JpnChsDbPeriod"/>
            </a:pPr>
            <a:r>
              <a:rPr lang="zh-CN" altLang="en-US"/>
              <a:t>曾经掌控过而且应该交出给对方查阅，但现在已经不再掌控的有关文件</a:t>
            </a:r>
            <a:endParaRPr lang="en-US" altLang="zh-CN"/>
          </a:p>
          <a:p>
            <a:pPr marL="788670" lvl="1" indent="-514350">
              <a:buFont typeface="+mj-ea"/>
              <a:buAutoNum type="ea1JpnChsDbPeriod"/>
            </a:pPr>
            <a:endParaRPr lang="zh-CN" altLang="en-US"/>
          </a:p>
          <a:p>
            <a:r>
              <a:rPr lang="zh-CN" altLang="en-US"/>
              <a:t>列名文件要成比例，披露方不能自己不审阅与挑选而披露大量无关文件</a:t>
            </a:r>
            <a:endParaRPr lang="zh-CN" altLang="en-HK"/>
          </a:p>
        </p:txBody>
      </p:sp>
    </p:spTree>
    <p:extLst>
      <p:ext uri="{BB962C8B-B14F-4D97-AF65-F5344CB8AC3E}">
        <p14:creationId xmlns:p14="http://schemas.microsoft.com/office/powerpoint/2010/main" val="16727085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B48D56-92E5-9AD3-9DF5-433B2ED5F7DD}"/>
              </a:ext>
            </a:extLst>
          </p:cNvPr>
          <p:cNvSpPr>
            <a:spLocks noGrp="1"/>
          </p:cNvSpPr>
          <p:nvPr>
            <p:ph type="title"/>
          </p:nvPr>
        </p:nvSpPr>
        <p:spPr>
          <a:xfrm>
            <a:off x="609600" y="381000"/>
            <a:ext cx="10972800" cy="990600"/>
          </a:xfrm>
        </p:spPr>
        <p:txBody>
          <a:bodyPr/>
          <a:lstStyle/>
          <a:p>
            <a:r>
              <a:rPr lang="zh-CN" altLang="en-US"/>
              <a:t>披露陈述（</a:t>
            </a:r>
            <a:r>
              <a:rPr lang="en-HK" altLang="zh-CN"/>
              <a:t>Disclosure Statement</a:t>
            </a:r>
            <a:r>
              <a:rPr lang="zh-CN" altLang="en-HK"/>
              <a:t>）</a:t>
            </a:r>
            <a:endParaRPr lang="zh-CN" altLang="en-US"/>
          </a:p>
        </p:txBody>
      </p:sp>
      <p:sp>
        <p:nvSpPr>
          <p:cNvPr id="3" name="内容占位符 2">
            <a:extLst>
              <a:ext uri="{FF2B5EF4-FFF2-40B4-BE49-F238E27FC236}">
                <a16:creationId xmlns:a16="http://schemas.microsoft.com/office/drawing/2014/main" id="{813AAA15-C571-C8BF-3EB7-4E3C963C12D7}"/>
              </a:ext>
            </a:extLst>
          </p:cNvPr>
          <p:cNvSpPr>
            <a:spLocks noGrp="1"/>
          </p:cNvSpPr>
          <p:nvPr>
            <p:ph idx="1"/>
          </p:nvPr>
        </p:nvSpPr>
        <p:spPr>
          <a:xfrm>
            <a:off x="609600" y="1371600"/>
            <a:ext cx="10972800" cy="5351318"/>
          </a:xfrm>
        </p:spPr>
        <p:txBody>
          <a:bodyPr>
            <a:normAutofit fontScale="92500" lnSpcReduction="10000"/>
          </a:bodyPr>
          <a:lstStyle/>
          <a:p>
            <a:r>
              <a:rPr lang="zh-CN" altLang="en-US" sz="2300"/>
              <a:t>文件清单中包括一个披露陈述</a:t>
            </a:r>
            <a:r>
              <a:rPr lang="zh-CN" altLang="en-HK" sz="2300"/>
              <a:t>，</a:t>
            </a:r>
            <a:r>
              <a:rPr lang="zh-CN" altLang="en-US" sz="2300"/>
              <a:t>并由披露方签字。</a:t>
            </a:r>
            <a:r>
              <a:rPr lang="en-HK" altLang="zh-CN" sz="2300"/>
              <a:t>N265</a:t>
            </a:r>
            <a:r>
              <a:rPr lang="zh-CN" altLang="en-US" sz="2300"/>
              <a:t>中的前两页就是披露陈述，确认与清楚说明针对在较早的案件管理会议中法院的标准披露命令或根据个别案情做了相应改变的披露命令，披露方在合理搜索中做了（或未做）什么工作以保证与满足披露责任。如果披露方是一间公司或一个机构</a:t>
            </a:r>
            <a:r>
              <a:rPr lang="zh-CN" altLang="en-HK" sz="2300"/>
              <a:t>，</a:t>
            </a:r>
            <a:r>
              <a:rPr lang="zh-CN" altLang="en-US" sz="2300"/>
              <a:t>披露陈述中必须确定是谁作出这一个陈述，并解释为什么他认为自己是一位作出披露陈述与签字的适当人士（</a:t>
            </a:r>
            <a:r>
              <a:rPr lang="en-HK" altLang="zh-CN" sz="2300"/>
              <a:t>Appropriate Person</a:t>
            </a:r>
            <a:r>
              <a:rPr lang="zh-CN" altLang="en-HK" sz="2300"/>
              <a:t>）</a:t>
            </a:r>
            <a:r>
              <a:rPr lang="zh-CN" altLang="en-US" sz="2300"/>
              <a:t>。如果不适当的人士作出了披露陈述与签字，例如不是对披露与搜索负责与熟悉的高管</a:t>
            </a:r>
            <a:r>
              <a:rPr lang="en-US" altLang="zh-CN" sz="2300"/>
              <a:t>/</a:t>
            </a:r>
            <a:r>
              <a:rPr lang="zh-CN" altLang="en-US" sz="2300"/>
              <a:t>雇员签字，就会带来严重后果。</a:t>
            </a:r>
            <a:endParaRPr lang="en-US" altLang="zh-CN" sz="2300"/>
          </a:p>
          <a:p>
            <a:endParaRPr lang="en-US" altLang="zh-CN" sz="2300"/>
          </a:p>
          <a:p>
            <a:r>
              <a:rPr lang="zh-CN" altLang="en-US" sz="2300"/>
              <a:t>文件清单中的披露陈述内容有</a:t>
            </a:r>
            <a:r>
              <a:rPr lang="zh-CN" altLang="en-US"/>
              <a:t>：</a:t>
            </a:r>
          </a:p>
          <a:p>
            <a:pPr marL="731520" lvl="1" indent="-457200">
              <a:buFont typeface="+mj-lt"/>
              <a:buAutoNum type="arabicPeriod"/>
            </a:pPr>
            <a:r>
              <a:rPr lang="zh-CN" altLang="en-US"/>
              <a:t>说明他为了寻找所需要披露的文件作出的搜索范围与程度。</a:t>
            </a:r>
            <a:endParaRPr lang="en-US" altLang="zh-CN"/>
          </a:p>
          <a:p>
            <a:pPr marL="731520" lvl="1" indent="-457200">
              <a:buFont typeface="+mj-lt"/>
              <a:buAutoNum type="arabicPeriod"/>
            </a:pPr>
            <a:r>
              <a:rPr lang="zh-CN" altLang="en-US"/>
              <a:t>声明披露方理解披露的责任并告知法院会持续披露后来才获得或产生的有关文件直到诉讼程序终结。</a:t>
            </a:r>
          </a:p>
          <a:p>
            <a:pPr marL="731520" lvl="1" indent="-457200">
              <a:buFont typeface="+mj-lt"/>
              <a:buAutoNum type="arabicPeriod"/>
            </a:pPr>
            <a:r>
              <a:rPr lang="zh-CN" altLang="en-US"/>
              <a:t>声明在披露方所了解的情况下，已经尽了对法院全面与坦率披露的责任。</a:t>
            </a:r>
          </a:p>
          <a:p>
            <a:pPr marL="731520" lvl="1" indent="-457200">
              <a:buFont typeface="+mj-lt"/>
              <a:buAutoNum type="arabicPeriod"/>
            </a:pPr>
            <a:r>
              <a:rPr lang="zh-CN" altLang="en-US"/>
              <a:t>声明文件清单完整列名所有披露方掌控与有责任披露的文件。</a:t>
            </a:r>
          </a:p>
          <a:p>
            <a:pPr marL="731520" lvl="1" indent="-457200">
              <a:buFont typeface="+mj-lt"/>
              <a:buAutoNum type="arabicPeriod"/>
            </a:pPr>
            <a:r>
              <a:rPr lang="zh-CN" altLang="en-US"/>
              <a:t>有权反对让法院与对方诉讼方查阅的文件与反对的依据（主要会是文件可享有特免权）。</a:t>
            </a:r>
          </a:p>
          <a:p>
            <a:pPr marL="731520" lvl="1" indent="-457200">
              <a:buFont typeface="+mj-lt"/>
              <a:buAutoNum type="arabicPeriod"/>
            </a:pPr>
            <a:r>
              <a:rPr lang="zh-CN" altLang="en-US"/>
              <a:t>针对电子文件披露的特定陈述。</a:t>
            </a:r>
          </a:p>
          <a:p>
            <a:endParaRPr lang="zh-CN" altLang="en-US"/>
          </a:p>
        </p:txBody>
      </p:sp>
    </p:spTree>
    <p:extLst>
      <p:ext uri="{BB962C8B-B14F-4D97-AF65-F5344CB8AC3E}">
        <p14:creationId xmlns:p14="http://schemas.microsoft.com/office/powerpoint/2010/main" val="2685544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1C2954-148B-5746-B9A1-62A97A707086}"/>
              </a:ext>
            </a:extLst>
          </p:cNvPr>
          <p:cNvSpPr>
            <a:spLocks noGrp="1"/>
          </p:cNvSpPr>
          <p:nvPr>
            <p:ph type="title"/>
          </p:nvPr>
        </p:nvSpPr>
        <p:spPr/>
        <p:txBody>
          <a:bodyPr>
            <a:normAutofit/>
          </a:bodyPr>
          <a:lstStyle/>
          <a:p>
            <a:r>
              <a:rPr lang="zh-CN" altLang="en-US"/>
              <a:t>查阅披露文件（</a:t>
            </a:r>
            <a:r>
              <a:rPr lang="en-US" altLang="zh-CN"/>
              <a:t>Inspection of disclosed documents</a:t>
            </a:r>
            <a:r>
              <a:rPr lang="zh-CN" altLang="en-US"/>
              <a:t>）</a:t>
            </a:r>
          </a:p>
        </p:txBody>
      </p:sp>
      <p:sp>
        <p:nvSpPr>
          <p:cNvPr id="3" name="内容占位符 2">
            <a:extLst>
              <a:ext uri="{FF2B5EF4-FFF2-40B4-BE49-F238E27FC236}">
                <a16:creationId xmlns:a16="http://schemas.microsoft.com/office/drawing/2014/main" id="{89FF1871-E765-7F51-4D85-7C01515FC079}"/>
              </a:ext>
            </a:extLst>
          </p:cNvPr>
          <p:cNvSpPr>
            <a:spLocks noGrp="1"/>
          </p:cNvSpPr>
          <p:nvPr>
            <p:ph idx="1"/>
          </p:nvPr>
        </p:nvSpPr>
        <p:spPr/>
        <p:txBody>
          <a:bodyPr>
            <a:normAutofit lnSpcReduction="10000"/>
          </a:bodyPr>
          <a:lstStyle/>
          <a:p>
            <a:r>
              <a:rPr lang="zh-CN" altLang="en-US"/>
              <a:t>根据</a:t>
            </a:r>
            <a:r>
              <a:rPr lang="en-US" altLang="zh-CN"/>
              <a:t>CPR Rule 31.3</a:t>
            </a:r>
            <a:r>
              <a:rPr lang="zh-CN" altLang="en-US"/>
              <a:t>，诉讼方有权查阅披露的文件。</a:t>
            </a:r>
            <a:endParaRPr lang="en-US" altLang="zh-CN"/>
          </a:p>
          <a:p>
            <a:endParaRPr lang="en-US" altLang="zh-CN"/>
          </a:p>
          <a:p>
            <a:r>
              <a:rPr lang="zh-CN" altLang="en-US" sz="2400">
                <a:latin typeface="宋体" panose="02010600030101010101" pitchFamily="2" charset="-122"/>
                <a:ea typeface="宋体" panose="02010600030101010101" pitchFamily="2" charset="-122"/>
              </a:rPr>
              <a:t>通常在对方律师处查阅但不一定，法院在双方有异议时才行使裁量权，决定与命令在哪里查阅文件才最可行、经济与合理。</a:t>
            </a:r>
          </a:p>
          <a:p>
            <a:endParaRPr lang="en-US" altLang="zh-CN"/>
          </a:p>
          <a:p>
            <a:pPr algn="just"/>
            <a:r>
              <a:rPr lang="en-US" altLang="zh-CN"/>
              <a:t>CPR</a:t>
            </a:r>
            <a:r>
              <a:rPr lang="zh-CN" altLang="en-US"/>
              <a:t>下的做法是查阅方向披露方提出允许查阅文件清单中披露的文件的书面要求，披露方在</a:t>
            </a:r>
            <a:r>
              <a:rPr lang="en-US" altLang="zh-CN"/>
              <a:t>7</a:t>
            </a:r>
            <a:r>
              <a:rPr lang="zh-CN" altLang="en-US"/>
              <a:t>天内允许。在查阅的时间方面，双方达成协议通常都不会有什么问题。如果涉及文件量太大，查阅会需要一段时间与分开几次，甚至要去不同地点。但这不表示查阅方可以重复查阅一份文件。理论上，披露方只需要将一份文件让查阅方查阅一次。</a:t>
            </a:r>
          </a:p>
          <a:p>
            <a:endParaRPr lang="en-US" altLang="zh-CN"/>
          </a:p>
          <a:p>
            <a:r>
              <a:rPr lang="zh-CN" altLang="en-US"/>
              <a:t>往往会是当事人的代表律师作为实际查阅人，但如果涉及大量专业知识可能由顾问作为实际查阅人：</a:t>
            </a:r>
            <a:r>
              <a:rPr lang="fi-FI" altLang="zh-CN" u="sng"/>
              <a:t>Davies v. Eli Lilly &amp; Co</a:t>
            </a:r>
            <a:r>
              <a:rPr lang="fi-FI" altLang="zh-CN"/>
              <a:t> (1987) 1 WLR 428</a:t>
            </a:r>
            <a:r>
              <a:rPr lang="zh-CN" altLang="fi-FI"/>
              <a:t>先例</a:t>
            </a:r>
            <a:r>
              <a:rPr lang="zh-CN" altLang="en-US"/>
              <a:t>。</a:t>
            </a:r>
          </a:p>
        </p:txBody>
      </p:sp>
    </p:spTree>
    <p:extLst>
      <p:ext uri="{BB962C8B-B14F-4D97-AF65-F5344CB8AC3E}">
        <p14:creationId xmlns:p14="http://schemas.microsoft.com/office/powerpoint/2010/main" val="36674103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AA9161-B32C-3FF1-973B-EFD1FE56572A}"/>
              </a:ext>
            </a:extLst>
          </p:cNvPr>
          <p:cNvSpPr>
            <a:spLocks noGrp="1"/>
          </p:cNvSpPr>
          <p:nvPr>
            <p:ph type="title"/>
          </p:nvPr>
        </p:nvSpPr>
        <p:spPr/>
        <p:txBody>
          <a:bodyPr/>
          <a:lstStyle/>
          <a:p>
            <a:r>
              <a:rPr lang="zh-CN" altLang="en-US"/>
              <a:t>查阅披露文件（</a:t>
            </a:r>
            <a:r>
              <a:rPr lang="en-US" altLang="zh-CN"/>
              <a:t>2</a:t>
            </a:r>
            <a:r>
              <a:rPr lang="zh-CN" altLang="en-US"/>
              <a:t>）</a:t>
            </a:r>
          </a:p>
        </p:txBody>
      </p:sp>
      <p:sp>
        <p:nvSpPr>
          <p:cNvPr id="3" name="内容占位符 2">
            <a:extLst>
              <a:ext uri="{FF2B5EF4-FFF2-40B4-BE49-F238E27FC236}">
                <a16:creationId xmlns:a16="http://schemas.microsoft.com/office/drawing/2014/main" id="{1062A3DF-59C2-82CB-34D5-56A42A41C399}"/>
              </a:ext>
            </a:extLst>
          </p:cNvPr>
          <p:cNvSpPr>
            <a:spLocks noGrp="1"/>
          </p:cNvSpPr>
          <p:nvPr>
            <p:ph idx="1"/>
          </p:nvPr>
        </p:nvSpPr>
        <p:spPr>
          <a:xfrm>
            <a:off x="609600" y="1600200"/>
            <a:ext cx="10972800" cy="5257800"/>
          </a:xfrm>
        </p:spPr>
        <p:txBody>
          <a:bodyPr>
            <a:normAutofit/>
          </a:bodyPr>
          <a:lstStyle/>
          <a:p>
            <a:r>
              <a:rPr lang="zh-CN" altLang="en-US" b="1"/>
              <a:t>制作副本权利（</a:t>
            </a:r>
            <a:r>
              <a:rPr lang="en-US" altLang="zh-CN" b="1"/>
              <a:t>right to copy</a:t>
            </a:r>
            <a:r>
              <a:rPr lang="zh-CN" altLang="en-US" b="1"/>
              <a:t>）</a:t>
            </a:r>
          </a:p>
          <a:p>
            <a:pPr lvl="1"/>
            <a:r>
              <a:rPr lang="zh-CN" altLang="en-US"/>
              <a:t>查阅方如果发觉他查阅的正本文件重要，可以制作副本留待后用；复印件普及后，可以提供给查阅方一套被要求查阅的文件副本，当然查阅方要支付复印的费用。</a:t>
            </a:r>
          </a:p>
          <a:p>
            <a:pPr lvl="1"/>
            <a:r>
              <a:rPr lang="zh-CN" altLang="en-US"/>
              <a:t>查阅方在有了全套文件的副本后，是否还有必要再查阅披露方的正本文件？</a:t>
            </a:r>
          </a:p>
          <a:p>
            <a:pPr lvl="1"/>
            <a:r>
              <a:rPr lang="zh-CN" altLang="en-US"/>
              <a:t>查阅方支付费用取得了文件副本，属于查阅方的财产，但查阅方同样有一个不将相关副本使用在其他用途（包括以后的诉讼或仲裁）的承诺（</a:t>
            </a:r>
            <a:r>
              <a:rPr lang="en-US" altLang="zh-CN"/>
              <a:t>Riddick Principle</a:t>
            </a:r>
            <a:r>
              <a:rPr lang="zh-CN" altLang="en-US"/>
              <a:t>）。</a:t>
            </a:r>
          </a:p>
          <a:p>
            <a:endParaRPr lang="zh-CN" altLang="en-US"/>
          </a:p>
          <a:p>
            <a:r>
              <a:rPr lang="zh-CN" altLang="en-US" b="1"/>
              <a:t>翻译（</a:t>
            </a:r>
            <a:r>
              <a:rPr lang="en-US" altLang="zh-CN" b="1"/>
              <a:t>translation</a:t>
            </a:r>
            <a:r>
              <a:rPr lang="zh-CN" altLang="en-US" b="1"/>
              <a:t>）</a:t>
            </a:r>
          </a:p>
          <a:p>
            <a:pPr lvl="1"/>
            <a:r>
              <a:rPr lang="zh-CN" altLang="en-US"/>
              <a:t>在国际仲裁做法可见</a:t>
            </a:r>
            <a:r>
              <a:rPr lang="en-US" altLang="zh-CN" u="sng"/>
              <a:t>IBA Rules on the Taking of Evidence in International Arbitration 2020</a:t>
            </a:r>
            <a:r>
              <a:rPr lang="zh-CN" altLang="en-US"/>
              <a:t>修改强调如果主动披露的文件不是仲裁语言就要翻译（</a:t>
            </a:r>
            <a:r>
              <a:rPr lang="en-US" altLang="zh-CN"/>
              <a:t>Article 3.12(e)</a:t>
            </a:r>
            <a:r>
              <a:rPr lang="zh-CN" altLang="en-US"/>
              <a:t>），但如果是被要求提供披露的文件则不用翻译（ </a:t>
            </a:r>
            <a:r>
              <a:rPr lang="en-US" altLang="zh-CN"/>
              <a:t>Article 3.12(d)</a:t>
            </a:r>
            <a:r>
              <a:rPr lang="zh-CN" altLang="en-US"/>
              <a:t>）</a:t>
            </a:r>
          </a:p>
          <a:p>
            <a:pPr lvl="1"/>
            <a:r>
              <a:rPr lang="zh-CN" altLang="en-US"/>
              <a:t>当事人为了准备诉讼或可能的诉讼而翻译文件，如为了给英国律师或专家，是对方可以要求披露文件，因原件不享有特免权。翻译费用属于诉讼费用，胜诉后可以要求败诉方承担。</a:t>
            </a:r>
          </a:p>
          <a:p>
            <a:pPr lvl="1"/>
            <a:r>
              <a:rPr lang="zh-CN" altLang="en-US"/>
              <a:t>翻译也经常带来双方对翻译是否准确的争议。</a:t>
            </a:r>
          </a:p>
        </p:txBody>
      </p:sp>
    </p:spTree>
    <p:extLst>
      <p:ext uri="{BB962C8B-B14F-4D97-AF65-F5344CB8AC3E}">
        <p14:creationId xmlns:p14="http://schemas.microsoft.com/office/powerpoint/2010/main" val="15921596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6D1813-28A4-4208-CAE3-72F590F9485D}"/>
              </a:ext>
            </a:extLst>
          </p:cNvPr>
          <p:cNvSpPr>
            <a:spLocks noGrp="1"/>
          </p:cNvSpPr>
          <p:nvPr>
            <p:ph type="title"/>
          </p:nvPr>
        </p:nvSpPr>
        <p:spPr/>
        <p:txBody>
          <a:bodyPr/>
          <a:lstStyle/>
          <a:p>
            <a:r>
              <a:rPr lang="zh-CN" altLang="en-US"/>
              <a:t>查阅披露文件（</a:t>
            </a:r>
            <a:r>
              <a:rPr lang="en-US" altLang="zh-CN"/>
              <a:t>3</a:t>
            </a:r>
            <a:r>
              <a:rPr lang="zh-CN" altLang="en-US"/>
              <a:t>）</a:t>
            </a:r>
          </a:p>
        </p:txBody>
      </p:sp>
      <p:sp>
        <p:nvSpPr>
          <p:cNvPr id="3" name="内容占位符 2">
            <a:extLst>
              <a:ext uri="{FF2B5EF4-FFF2-40B4-BE49-F238E27FC236}">
                <a16:creationId xmlns:a16="http://schemas.microsoft.com/office/drawing/2014/main" id="{244F0FBD-3475-8B6A-B905-369803EBBF2F}"/>
              </a:ext>
            </a:extLst>
          </p:cNvPr>
          <p:cNvSpPr>
            <a:spLocks noGrp="1"/>
          </p:cNvSpPr>
          <p:nvPr>
            <p:ph idx="1"/>
          </p:nvPr>
        </p:nvSpPr>
        <p:spPr>
          <a:xfrm>
            <a:off x="609600" y="1773936"/>
            <a:ext cx="10972800" cy="4876800"/>
          </a:xfrm>
        </p:spPr>
        <p:txBody>
          <a:bodyPr>
            <a:normAutofit/>
          </a:bodyPr>
          <a:lstStyle/>
          <a:p>
            <a:r>
              <a:rPr lang="zh-CN" altLang="en-US" sz="3000" b="1"/>
              <a:t>真实性（</a:t>
            </a:r>
            <a:r>
              <a:rPr lang="en-US" altLang="zh-CN" sz="3000" b="1"/>
              <a:t>authenticity</a:t>
            </a:r>
            <a:r>
              <a:rPr lang="zh-CN" altLang="en-US" sz="3000" b="1"/>
              <a:t>）</a:t>
            </a:r>
            <a:endParaRPr lang="en-US" altLang="zh-CN" sz="3000" b="1"/>
          </a:p>
          <a:p>
            <a:pPr lvl="1"/>
            <a:r>
              <a:rPr lang="en-US" altLang="zh-CN" sz="2200"/>
              <a:t>CPR   Rule 32.19</a:t>
            </a:r>
            <a:r>
              <a:rPr lang="zh-CN" altLang="en-US" sz="2200"/>
              <a:t>规定如果一方当事人在对方作出披露后没有异议，则该文件就被视为双方接受其真实性。但双方可以争辩文件的内容，如怎样才是正确的解释。</a:t>
            </a:r>
          </a:p>
          <a:p>
            <a:pPr lvl="1"/>
            <a:r>
              <a:rPr lang="zh-CN" altLang="en-US" sz="2200"/>
              <a:t>对文件真实性有异议是个事实问题，如果是对真实性有异议，就需要在披露后</a:t>
            </a:r>
            <a:r>
              <a:rPr lang="en-US" altLang="zh-CN" sz="2200"/>
              <a:t>7</a:t>
            </a:r>
            <a:r>
              <a:rPr lang="zh-CN" altLang="en-US" sz="2200"/>
              <a:t>天或相互交换证人证言前提出，要求在开庭审理时披露方证明真实性。</a:t>
            </a:r>
          </a:p>
          <a:p>
            <a:pPr lvl="1"/>
            <a:r>
              <a:rPr lang="zh-CN" altLang="en-US" sz="2200"/>
              <a:t>证明文件真实性的办法之一是，披露方让制作文件的人士在开庭审理时作为证人接受对方的交叉盘问（</a:t>
            </a:r>
            <a:r>
              <a:rPr lang="en-US" altLang="zh-CN" sz="2200"/>
              <a:t>cross-examination</a:t>
            </a:r>
            <a:r>
              <a:rPr lang="zh-CN" altLang="en-US" sz="2200"/>
              <a:t>）。如果被法院接受真实性没有问题，相关的诉讼费用由质疑的诉讼方承担。</a:t>
            </a:r>
            <a:endParaRPr lang="en-US" altLang="zh-CN" sz="2200"/>
          </a:p>
          <a:p>
            <a:pPr lvl="1"/>
            <a:r>
              <a:rPr lang="zh-CN" altLang="zh-CN" sz="2200" kern="100">
                <a:effectLst/>
                <a:latin typeface="Times New Roman" panose="02020603050405020304" pitchFamily="18" charset="0"/>
                <a:ea typeface="宋体" panose="02010600030101010101" pitchFamily="2" charset="-122"/>
                <a:cs typeface="Arial" panose="020B0604020202020204" pitchFamily="34" charset="0"/>
              </a:rPr>
              <a:t>在国际商业社会，制造虚假</a:t>
            </a:r>
            <a:r>
              <a:rPr lang="en-US" altLang="zh-CN" sz="2200" kern="100">
                <a:effectLst/>
                <a:latin typeface="Times New Roman" panose="02020603050405020304" pitchFamily="18" charset="0"/>
                <a:ea typeface="宋体" panose="02010600030101010101" pitchFamily="2" charset="-122"/>
                <a:cs typeface="Arial" panose="020B0604020202020204" pitchFamily="34" charset="0"/>
              </a:rPr>
              <a:t>/</a:t>
            </a:r>
            <a:r>
              <a:rPr lang="zh-CN" altLang="zh-CN" sz="2200" kern="100">
                <a:effectLst/>
                <a:latin typeface="Times New Roman" panose="02020603050405020304" pitchFamily="18" charset="0"/>
                <a:ea typeface="宋体" panose="02010600030101010101" pitchFamily="2" charset="-122"/>
                <a:cs typeface="Arial" panose="020B0604020202020204" pitchFamily="34" charset="0"/>
              </a:rPr>
              <a:t>不真实文件的情况很少发生。这是由于制造虚假文件</a:t>
            </a:r>
            <a:r>
              <a:rPr lang="zh-CN" altLang="en-US" sz="2200" kern="100">
                <a:effectLst/>
                <a:latin typeface="Times New Roman" panose="02020603050405020304" pitchFamily="18" charset="0"/>
                <a:ea typeface="宋体" panose="02010600030101010101" pitchFamily="2" charset="-122"/>
                <a:cs typeface="Arial" panose="020B0604020202020204" pitchFamily="34" charset="0"/>
              </a:rPr>
              <a:t>很容易被揭穿并</a:t>
            </a:r>
            <a:r>
              <a:rPr lang="zh-CN" altLang="zh-CN" sz="2200" kern="100">
                <a:effectLst/>
                <a:latin typeface="Times New Roman" panose="02020603050405020304" pitchFamily="18" charset="0"/>
                <a:ea typeface="宋体" panose="02010600030101010101" pitchFamily="2" charset="-122"/>
                <a:cs typeface="Arial" panose="020B0604020202020204" pitchFamily="34" charset="0"/>
              </a:rPr>
              <a:t>会带来严重的刑事后果，所以一般狡猾也不是</a:t>
            </a:r>
            <a:r>
              <a:rPr lang="en-US" altLang="zh-CN" sz="2200" kern="100">
                <a:effectLst/>
                <a:latin typeface="Times New Roman" panose="02020603050405020304" pitchFamily="18" charset="0"/>
                <a:ea typeface="宋体" panose="02010600030101010101" pitchFamily="2" charset="-122"/>
                <a:cs typeface="Arial" panose="020B0604020202020204" pitchFamily="34" charset="0"/>
              </a:rPr>
              <a:t>“</a:t>
            </a:r>
            <a:r>
              <a:rPr lang="zh-CN" altLang="zh-CN" sz="2200" kern="100">
                <a:effectLst/>
                <a:latin typeface="Times New Roman" panose="02020603050405020304" pitchFamily="18" charset="0"/>
                <a:ea typeface="宋体" panose="02010600030101010101" pitchFamily="2" charset="-122"/>
                <a:cs typeface="Arial" panose="020B0604020202020204" pitchFamily="34" charset="0"/>
              </a:rPr>
              <a:t>好人</a:t>
            </a:r>
            <a:r>
              <a:rPr lang="en-US" altLang="zh-CN" sz="2200" kern="100">
                <a:effectLst/>
                <a:latin typeface="Times New Roman" panose="02020603050405020304" pitchFamily="18" charset="0"/>
                <a:ea typeface="宋体" panose="02010600030101010101" pitchFamily="2" charset="-122"/>
                <a:cs typeface="Arial" panose="020B0604020202020204" pitchFamily="34" charset="0"/>
              </a:rPr>
              <a:t>”</a:t>
            </a:r>
            <a:r>
              <a:rPr lang="zh-CN" altLang="zh-CN" sz="2200" kern="100">
                <a:effectLst/>
                <a:latin typeface="Times New Roman" panose="02020603050405020304" pitchFamily="18" charset="0"/>
                <a:ea typeface="宋体" panose="02010600030101010101" pitchFamily="2" charset="-122"/>
                <a:cs typeface="Arial" panose="020B0604020202020204" pitchFamily="34" charset="0"/>
              </a:rPr>
              <a:t>的国际商人都不会做。他们只会在制作文件时对内容做手脚，</a:t>
            </a:r>
            <a:r>
              <a:rPr lang="zh-CN" altLang="en-US" sz="2200" kern="100">
                <a:effectLst/>
                <a:latin typeface="Times New Roman" panose="02020603050405020304" pitchFamily="18" charset="0"/>
                <a:ea typeface="宋体" panose="02010600030101010101" pitchFamily="2" charset="-122"/>
                <a:cs typeface="Arial" panose="020B0604020202020204" pitchFamily="34" charset="0"/>
              </a:rPr>
              <a:t>例如不提对自己不利的事情，但对敌对方不利的事情就清清楚楚甚至夸大地记录下来。但这与文件真实性无关。</a:t>
            </a:r>
            <a:endParaRPr lang="zh-CN" altLang="en-US" sz="2200"/>
          </a:p>
          <a:p>
            <a:endParaRPr lang="zh-CN" altLang="en-US"/>
          </a:p>
        </p:txBody>
      </p:sp>
    </p:spTree>
    <p:extLst>
      <p:ext uri="{BB962C8B-B14F-4D97-AF65-F5344CB8AC3E}">
        <p14:creationId xmlns:p14="http://schemas.microsoft.com/office/powerpoint/2010/main" val="11279107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A5861A-077D-9012-2906-880D78120662}"/>
              </a:ext>
            </a:extLst>
          </p:cNvPr>
          <p:cNvSpPr>
            <a:spLocks noGrp="1"/>
          </p:cNvSpPr>
          <p:nvPr>
            <p:ph type="title"/>
          </p:nvPr>
        </p:nvSpPr>
        <p:spPr/>
        <p:txBody>
          <a:bodyPr>
            <a:normAutofit/>
          </a:bodyPr>
          <a:lstStyle/>
          <a:p>
            <a:r>
              <a:rPr lang="zh-CN" altLang="en-US"/>
              <a:t>反对披露与查阅</a:t>
            </a:r>
          </a:p>
        </p:txBody>
      </p:sp>
      <p:sp>
        <p:nvSpPr>
          <p:cNvPr id="3" name="内容占位符 2">
            <a:extLst>
              <a:ext uri="{FF2B5EF4-FFF2-40B4-BE49-F238E27FC236}">
                <a16:creationId xmlns:a16="http://schemas.microsoft.com/office/drawing/2014/main" id="{7125A76E-B769-8EAF-153D-F92A31BA7A03}"/>
              </a:ext>
            </a:extLst>
          </p:cNvPr>
          <p:cNvSpPr>
            <a:spLocks noGrp="1"/>
          </p:cNvSpPr>
          <p:nvPr>
            <p:ph idx="1"/>
          </p:nvPr>
        </p:nvSpPr>
        <p:spPr/>
        <p:txBody>
          <a:bodyPr>
            <a:normAutofit/>
          </a:bodyPr>
          <a:lstStyle/>
          <a:p>
            <a:r>
              <a:rPr lang="zh-CN" altLang="en-US" sz="2600"/>
              <a:t>披露方如果反对查阅一份或多份的文件，首先要确定是以什么理由反对。</a:t>
            </a:r>
          </a:p>
          <a:p>
            <a:r>
              <a:rPr lang="en-HK" altLang="zh-CN" sz="2600"/>
              <a:t>Court Form N265 </a:t>
            </a:r>
            <a:r>
              <a:rPr lang="zh-CN" altLang="en-US" sz="2600"/>
              <a:t>第</a:t>
            </a:r>
            <a:r>
              <a:rPr lang="en-US" altLang="zh-CN" sz="2600"/>
              <a:t>3</a:t>
            </a:r>
            <a:r>
              <a:rPr lang="zh-CN" altLang="en-US" sz="2600"/>
              <a:t>页的中间部分的写法是：“我掌控以下被列明的文件，但我反对让你查阅” </a:t>
            </a:r>
            <a:r>
              <a:rPr lang="zh-CN" altLang="en-HK" sz="2600"/>
              <a:t>。</a:t>
            </a:r>
          </a:p>
          <a:p>
            <a:endParaRPr lang="zh-CN" altLang="en-HK" sz="2600"/>
          </a:p>
          <a:p>
            <a:r>
              <a:rPr lang="zh-CN" altLang="en-US" sz="2600"/>
              <a:t>反对的理由有：</a:t>
            </a:r>
          </a:p>
          <a:p>
            <a:pPr lvl="1"/>
            <a:r>
              <a:rPr lang="zh-CN" altLang="en-US" sz="2600"/>
              <a:t>有关文件曾经由披露方掌控过，但已经实质失去（</a:t>
            </a:r>
            <a:r>
              <a:rPr lang="en-HK" altLang="zh-CN" sz="2600"/>
              <a:t>physically lost</a:t>
            </a:r>
            <a:r>
              <a:rPr lang="zh-CN" altLang="en-HK" sz="2600"/>
              <a:t>）</a:t>
            </a:r>
            <a:r>
              <a:rPr lang="zh-CN" altLang="en-US" sz="2600"/>
              <a:t>再也无法允许查阅，例如火灾烧毁。</a:t>
            </a:r>
            <a:endParaRPr lang="zh-CN" altLang="en-HK" sz="2600"/>
          </a:p>
          <a:p>
            <a:pPr lvl="1"/>
            <a:r>
              <a:rPr lang="zh-CN" altLang="en-US" sz="2600"/>
              <a:t>主张特免权（</a:t>
            </a:r>
            <a:r>
              <a:rPr lang="en-HK" altLang="zh-CN" sz="2600"/>
              <a:t>privilege</a:t>
            </a:r>
            <a:r>
              <a:rPr lang="zh-CN" altLang="en-HK" sz="2600"/>
              <a:t>）</a:t>
            </a:r>
            <a:r>
              <a:rPr lang="zh-CN" altLang="en-US" sz="2600"/>
              <a:t>，这是最重要与最常见的理由。</a:t>
            </a:r>
            <a:endParaRPr lang="zh-CN" altLang="en-HK" sz="2600"/>
          </a:p>
          <a:p>
            <a:pPr lvl="1"/>
            <a:r>
              <a:rPr lang="zh-CN" altLang="en-US" sz="2600"/>
              <a:t>不成比例，但这种情况不多，因为如果有不成比例的问题，早就在合理搜索有关文件的时候就已经要面对，而不是在后续查阅文件的阶段。</a:t>
            </a:r>
          </a:p>
        </p:txBody>
      </p:sp>
    </p:spTree>
    <p:extLst>
      <p:ext uri="{BB962C8B-B14F-4D97-AF65-F5344CB8AC3E}">
        <p14:creationId xmlns:p14="http://schemas.microsoft.com/office/powerpoint/2010/main" val="39584051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181EE3-D2A1-520C-4386-B136B04CE405}"/>
              </a:ext>
            </a:extLst>
          </p:cNvPr>
          <p:cNvSpPr>
            <a:spLocks noGrp="1"/>
          </p:cNvSpPr>
          <p:nvPr>
            <p:ph type="title"/>
          </p:nvPr>
        </p:nvSpPr>
        <p:spPr/>
        <p:txBody>
          <a:bodyPr/>
          <a:lstStyle/>
          <a:p>
            <a:r>
              <a:rPr lang="zh-CN" altLang="en-US"/>
              <a:t>遮盖披露文件的部分内容（</a:t>
            </a:r>
            <a:r>
              <a:rPr lang="en-HK" altLang="zh-CN"/>
              <a:t>Redaction</a:t>
            </a:r>
            <a:r>
              <a:rPr lang="zh-CN" altLang="en-HK"/>
              <a:t>）</a:t>
            </a:r>
            <a:endParaRPr lang="zh-CN" altLang="en-US"/>
          </a:p>
        </p:txBody>
      </p:sp>
      <p:sp>
        <p:nvSpPr>
          <p:cNvPr id="3" name="内容占位符 2">
            <a:extLst>
              <a:ext uri="{FF2B5EF4-FFF2-40B4-BE49-F238E27FC236}">
                <a16:creationId xmlns:a16="http://schemas.microsoft.com/office/drawing/2014/main" id="{038EFAAC-6939-15B5-CACD-F19BDF29B3F5}"/>
              </a:ext>
            </a:extLst>
          </p:cNvPr>
          <p:cNvSpPr>
            <a:spLocks noGrp="1"/>
          </p:cNvSpPr>
          <p:nvPr>
            <p:ph idx="1"/>
          </p:nvPr>
        </p:nvSpPr>
        <p:spPr/>
        <p:txBody>
          <a:bodyPr/>
          <a:lstStyle/>
          <a:p>
            <a:pPr>
              <a:spcBef>
                <a:spcPts val="1200"/>
              </a:spcBef>
              <a:spcAft>
                <a:spcPts val="1200"/>
              </a:spcAft>
            </a:pPr>
            <a:r>
              <a:rPr lang="zh-CN" altLang="en-US" sz="2600"/>
              <a:t>一贯的法律地位是只要遮盖不会导致该文件中其他要披露并让对方查阅的部分受到影响，就可以允许遮盖。</a:t>
            </a:r>
            <a:endParaRPr lang="en-US" altLang="zh-CN" sz="2600"/>
          </a:p>
          <a:p>
            <a:pPr>
              <a:spcBef>
                <a:spcPts val="1200"/>
              </a:spcBef>
              <a:spcAft>
                <a:spcPts val="1200"/>
              </a:spcAft>
            </a:pPr>
            <a:r>
              <a:rPr lang="zh-CN" altLang="en-US" sz="2600"/>
              <a:t>法律是要求披露方在文件清单中说明遮盖的理由、由谁作出遮盖与作出一个没有有关与不享有特免权的内容被遮盖的声明</a:t>
            </a:r>
            <a:endParaRPr lang="en-US" altLang="zh-CN" sz="2600"/>
          </a:p>
          <a:p>
            <a:pPr>
              <a:spcBef>
                <a:spcPts val="1200"/>
              </a:spcBef>
              <a:spcAft>
                <a:spcPts val="1200"/>
              </a:spcAft>
            </a:pPr>
            <a:r>
              <a:rPr lang="zh-CN" altLang="en-US" sz="2600"/>
              <a:t>通常的理由是遮盖的是无关内容与／或可享有特免权的内容。</a:t>
            </a:r>
          </a:p>
          <a:p>
            <a:pPr>
              <a:spcBef>
                <a:spcPts val="1200"/>
              </a:spcBef>
              <a:spcAft>
                <a:spcPts val="1200"/>
              </a:spcAft>
            </a:pPr>
            <a:r>
              <a:rPr lang="zh-CN" altLang="en-US" sz="2600"/>
              <a:t>只是有关文件的内容机密，如涉及敏感的商业或技术上的机密，是不足以被允许遮盖的。披露方只能申请采取保护机密的命令。</a:t>
            </a:r>
            <a:endParaRPr lang="en-US" altLang="zh-CN" sz="2600"/>
          </a:p>
          <a:p>
            <a:pPr>
              <a:spcBef>
                <a:spcPts val="1200"/>
              </a:spcBef>
              <a:spcAft>
                <a:spcPts val="1200"/>
              </a:spcAft>
            </a:pPr>
            <a:r>
              <a:rPr lang="zh-CN" altLang="en-US" sz="2600"/>
              <a:t>“挑选樱桃规则”与遮盖</a:t>
            </a:r>
          </a:p>
          <a:p>
            <a:endParaRPr lang="zh-CN" altLang="en-US"/>
          </a:p>
        </p:txBody>
      </p:sp>
    </p:spTree>
    <p:extLst>
      <p:ext uri="{BB962C8B-B14F-4D97-AF65-F5344CB8AC3E}">
        <p14:creationId xmlns:p14="http://schemas.microsoft.com/office/powerpoint/2010/main" val="3191304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8364C0-AFC6-53FE-D3F8-D20A3F45BC72}"/>
              </a:ext>
            </a:extLst>
          </p:cNvPr>
          <p:cNvSpPr>
            <a:spLocks noGrp="1"/>
          </p:cNvSpPr>
          <p:nvPr>
            <p:ph type="title"/>
          </p:nvPr>
        </p:nvSpPr>
        <p:spPr/>
        <p:txBody>
          <a:bodyPr/>
          <a:lstStyle/>
          <a:p>
            <a:r>
              <a:rPr lang="zh-CN" altLang="en-US"/>
              <a:t>国际仲裁的披露与查阅做法</a:t>
            </a:r>
          </a:p>
        </p:txBody>
      </p:sp>
      <p:sp>
        <p:nvSpPr>
          <p:cNvPr id="3" name="内容占位符 2">
            <a:extLst>
              <a:ext uri="{FF2B5EF4-FFF2-40B4-BE49-F238E27FC236}">
                <a16:creationId xmlns:a16="http://schemas.microsoft.com/office/drawing/2014/main" id="{A38F2C19-0AC3-B60B-951C-5B9ED4D191EF}"/>
              </a:ext>
            </a:extLst>
          </p:cNvPr>
          <p:cNvSpPr>
            <a:spLocks noGrp="1"/>
          </p:cNvSpPr>
          <p:nvPr>
            <p:ph idx="1"/>
          </p:nvPr>
        </p:nvSpPr>
        <p:spPr/>
        <p:txBody>
          <a:bodyPr/>
          <a:lstStyle/>
          <a:p>
            <a:r>
              <a:rPr lang="zh-CN" altLang="en-US" sz="2800"/>
              <a:t>近十几年来，国际仲裁越来越普遍适用</a:t>
            </a:r>
            <a:r>
              <a:rPr lang="en-US" altLang="zh-CN" sz="2800"/>
              <a:t>《</a:t>
            </a:r>
            <a:r>
              <a:rPr lang="en-HK" altLang="zh-CN" sz="2800"/>
              <a:t>IBA Rules on the Taking of Evidence in International Arbitration》</a:t>
            </a:r>
            <a:r>
              <a:rPr lang="zh-CN" altLang="en-US" sz="2800"/>
              <a:t>作为证据规则，做法上一般是双方当事人相互通过一份名为“雷德芬表格”（</a:t>
            </a:r>
            <a:r>
              <a:rPr lang="en-HK" altLang="zh-CN" sz="2800"/>
              <a:t>Redfern Schedule</a:t>
            </a:r>
            <a:r>
              <a:rPr lang="zh-CN" altLang="en-HK" sz="2800"/>
              <a:t>）</a:t>
            </a:r>
            <a:r>
              <a:rPr lang="zh-CN" altLang="en-US" sz="2800"/>
              <a:t>表格向对方提出提供特定文件或某类别文件的要求。</a:t>
            </a:r>
          </a:p>
          <a:p>
            <a:endParaRPr lang="zh-CN" altLang="en-US" sz="2800"/>
          </a:p>
          <a:p>
            <a:r>
              <a:rPr lang="en-HK" altLang="zh-CN" sz="2800"/>
              <a:t>Redfern Schedule</a:t>
            </a:r>
            <a:r>
              <a:rPr lang="zh-CN" altLang="en-US" sz="2800"/>
              <a:t>不是</a:t>
            </a:r>
            <a:r>
              <a:rPr lang="en-HK" altLang="zh-CN" sz="2800"/>
              <a:t>CPR</a:t>
            </a:r>
            <a:r>
              <a:rPr lang="zh-CN" altLang="en-US" sz="2800"/>
              <a:t>下的标准披露，但遵循披露的大原则，只是对披露如何进行的做法有了新的方法。</a:t>
            </a:r>
          </a:p>
          <a:p>
            <a:endParaRPr lang="zh-CN" altLang="en-US" sz="2800"/>
          </a:p>
          <a:p>
            <a:r>
              <a:rPr lang="en-HK" altLang="zh-CN" sz="2800"/>
              <a:t>Redfern Schedule</a:t>
            </a:r>
            <a:r>
              <a:rPr lang="zh-CN" altLang="en-US" sz="2800"/>
              <a:t>也强制要求了双方当事人点对点回应，避免双方自说自话。</a:t>
            </a:r>
          </a:p>
          <a:p>
            <a:pPr algn="just"/>
            <a:endParaRPr lang="zh-CN" altLang="en-US"/>
          </a:p>
        </p:txBody>
      </p:sp>
    </p:spTree>
    <p:extLst>
      <p:ext uri="{BB962C8B-B14F-4D97-AF65-F5344CB8AC3E}">
        <p14:creationId xmlns:p14="http://schemas.microsoft.com/office/powerpoint/2010/main" val="3811586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 name="标题 1"/>
          <p:cNvSpPr txBox="1">
            <a:spLocks noGrp="1"/>
          </p:cNvSpPr>
          <p:nvPr>
            <p:ph type="title"/>
          </p:nvPr>
        </p:nvSpPr>
        <p:spPr>
          <a:xfrm>
            <a:off x="610391" y="375645"/>
            <a:ext cx="10971215" cy="1143001"/>
          </a:xfrm>
          <a:prstGeom prst="rect">
            <a:avLst/>
          </a:prstGeom>
        </p:spPr>
        <p:txBody>
          <a:bodyPr/>
          <a:lstStyle>
            <a:lvl1pPr algn="l">
              <a:defRPr>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defRPr>
            </a:lvl1pPr>
          </a:lstStyle>
          <a:p>
            <a:r>
              <a:rPr sz="3600" err="1">
                <a:sym typeface="Helvetica Neue"/>
              </a:rPr>
              <a:t>提前文件披露</a:t>
            </a:r>
            <a:endParaRPr sz="3600">
              <a:sym typeface="Helvetica Neue"/>
            </a:endParaRPr>
          </a:p>
        </p:txBody>
      </p:sp>
      <p:sp>
        <p:nvSpPr>
          <p:cNvPr id="476" name="内容占位符 2"/>
          <p:cNvSpPr txBox="1">
            <a:spLocks noGrp="1"/>
          </p:cNvSpPr>
          <p:nvPr>
            <p:ph type="body" idx="1"/>
          </p:nvPr>
        </p:nvSpPr>
        <p:spPr>
          <a:xfrm>
            <a:off x="610391" y="1518646"/>
            <a:ext cx="10971215" cy="5226411"/>
          </a:xfrm>
          <a:prstGeom prst="rect">
            <a:avLst/>
          </a:prstGeom>
        </p:spPr>
        <p:txBody>
          <a:bodyPr vert="horz" lIns="91440" tIns="45720" rIns="91440" bIns="45720" rtlCol="0" anchor="t">
            <a:normAutofit/>
          </a:bodyPr>
          <a:lstStyle/>
          <a:p>
            <a:pPr defTabSz="457200">
              <a:spcBef>
                <a:spcPts val="0"/>
              </a:spcBef>
              <a:buSzTx/>
              <a:defRPr sz="2000">
                <a:latin typeface="Helvetica Neue"/>
                <a:ea typeface="Helvetica Neue"/>
                <a:cs typeface="Helvetica Neue"/>
                <a:sym typeface="Helvetica Neue"/>
              </a:defRPr>
            </a:pPr>
            <a:r>
              <a:rPr lang="zh-CN" altLang="en-US">
                <a:latin typeface="+mj-lt"/>
                <a:ea typeface="宋体"/>
              </a:rPr>
              <a:t>可以是</a:t>
            </a:r>
            <a:r>
              <a:rPr lang="zh-CN" altLang="en-US">
                <a:latin typeface="+mj-lt"/>
                <a:ea typeface="宋体"/>
                <a:sym typeface="+mn-ea"/>
              </a:rPr>
              <a:t>常规相互文件</a:t>
            </a:r>
            <a:r>
              <a:rPr err="1">
                <a:latin typeface="+mj-lt"/>
                <a:ea typeface="宋体"/>
              </a:rPr>
              <a:t>披露</a:t>
            </a:r>
            <a:r>
              <a:rPr lang="zh-CN" altLang="en-US">
                <a:latin typeface="+mj-lt"/>
                <a:ea typeface="宋体"/>
              </a:rPr>
              <a:t>之前的任何时间发生</a:t>
            </a:r>
          </a:p>
          <a:p>
            <a:pPr defTabSz="457200">
              <a:spcBef>
                <a:spcPts val="0"/>
              </a:spcBef>
              <a:buSzTx/>
              <a:defRPr sz="2000">
                <a:latin typeface="Helvetica Neue"/>
                <a:ea typeface="Helvetica Neue"/>
                <a:cs typeface="Helvetica Neue"/>
                <a:sym typeface="Helvetica Neue"/>
              </a:defRPr>
            </a:pPr>
            <a:endParaRPr lang="zh-CN" altLang="en-US">
              <a:latin typeface="+mj-lt"/>
              <a:ea typeface="宋体"/>
            </a:endParaRPr>
          </a:p>
          <a:p>
            <a:pPr algn="just" defTabSz="457200">
              <a:spcBef>
                <a:spcPts val="0"/>
              </a:spcBef>
              <a:buSzTx/>
              <a:defRPr sz="2000">
                <a:latin typeface="Helvetica Neue"/>
                <a:ea typeface="Helvetica Neue"/>
                <a:cs typeface="Helvetica Neue"/>
                <a:sym typeface="Helvetica Neue"/>
              </a:defRPr>
            </a:pPr>
            <a:r>
              <a:rPr lang="zh-CN" altLang="en-US">
                <a:latin typeface="+mj-lt"/>
                <a:ea typeface="宋体"/>
              </a:rPr>
              <a:t>通常是在原告递交索赔请求（</a:t>
            </a:r>
            <a:r>
              <a:rPr lang="en-US" altLang="zh-CN">
                <a:latin typeface="+mj-lt"/>
                <a:ea typeface="宋体"/>
                <a:cs typeface="Times New Roman"/>
              </a:rPr>
              <a:t>statement of claim</a:t>
            </a:r>
            <a:r>
              <a:rPr lang="zh-CN" altLang="en-US">
                <a:latin typeface="+mj-lt"/>
                <a:ea typeface="宋体"/>
              </a:rPr>
              <a:t>）之后，</a:t>
            </a:r>
            <a:r>
              <a:rPr lang="zh-CN" altLang="en-US" sz="2000">
                <a:latin typeface="+mj-lt"/>
                <a:ea typeface="宋体"/>
              </a:rPr>
              <a:t>被告发现自己没有任何或足够有关该索赔的信息，进而无法对原告索赔请求主张的事实作出实质性且有充分理据支持的抗辩。一个纯否认的抗辩会被原告申请撤销或简易判决。例如针对海上保险的诉讼，早在18世纪就有保险人可在作出抗辩（作出索赔请求也是同样）前请求法院下令船东提前交出全面的文件的做法</a:t>
            </a:r>
            <a:r>
              <a:rPr lang="en-US" altLang="zh-CN" sz="2000">
                <a:latin typeface="+mj-lt"/>
                <a:ea typeface="宋体"/>
              </a:rPr>
              <a:t>: </a:t>
            </a:r>
            <a:r>
              <a:rPr lang="en-US" altLang="zh-CN" sz="2000" u="sng">
                <a:latin typeface="+mj-lt"/>
                <a:ea typeface="宋体"/>
              </a:rPr>
              <a:t>Boulton v. </a:t>
            </a:r>
            <a:r>
              <a:rPr lang="en-US" altLang="zh-CN" sz="2000" u="sng" err="1">
                <a:latin typeface="+mj-lt"/>
                <a:ea typeface="宋体"/>
              </a:rPr>
              <a:t>Houlder</a:t>
            </a:r>
            <a:r>
              <a:rPr lang="en-US" altLang="zh-CN" sz="2000" u="sng">
                <a:latin typeface="+mj-lt"/>
                <a:ea typeface="宋体"/>
              </a:rPr>
              <a:t> Bros</a:t>
            </a:r>
            <a:r>
              <a:rPr lang="en-US" altLang="zh-CN" sz="2000">
                <a:latin typeface="+mj-lt"/>
                <a:ea typeface="宋体"/>
              </a:rPr>
              <a:t> (1904) 1 KB 784</a:t>
            </a:r>
            <a:r>
              <a:rPr lang="zh-CN" altLang="en-US" sz="2000">
                <a:latin typeface="+mj-lt"/>
                <a:ea typeface="宋体"/>
              </a:rPr>
              <a:t>先例。这是因为当时根本无法即时或快捷地通信与交往，保险人是不会知道也不会可以通过其他途径调查到有关的意外事故，从而知道有关索赔的重要事实，所以要依靠船东的披露。而船东面对这种披露命令，要花费大量金钱调查与造成诉讼严重的延误，所以会不惜代价与保险人和解。但非海上保险是不适用这个程序：</a:t>
            </a:r>
            <a:r>
              <a:rPr lang="en-US" altLang="zh-CN" sz="2000">
                <a:latin typeface="+mj-lt"/>
                <a:ea typeface="宋体"/>
              </a:rPr>
              <a:t> </a:t>
            </a:r>
            <a:r>
              <a:rPr lang="en-US" altLang="zh-CN" sz="2000" u="sng">
                <a:latin typeface="+mj-lt"/>
                <a:ea typeface="宋体"/>
              </a:rPr>
              <a:t>Tannenbaum &amp; Co v. Heath</a:t>
            </a:r>
            <a:r>
              <a:rPr lang="en-US" altLang="zh-CN" sz="2000">
                <a:latin typeface="+mj-lt"/>
                <a:ea typeface="宋体"/>
              </a:rPr>
              <a:t> (1908) 13 Comm Cas 264</a:t>
            </a:r>
            <a:r>
              <a:rPr lang="zh-CN" altLang="en-US" sz="2000">
                <a:latin typeface="+mj-lt"/>
                <a:ea typeface="宋体"/>
              </a:rPr>
              <a:t>先例。</a:t>
            </a:r>
          </a:p>
          <a:p>
            <a:pPr defTabSz="457200">
              <a:spcBef>
                <a:spcPts val="0"/>
              </a:spcBef>
              <a:buSzTx/>
              <a:defRPr sz="2000">
                <a:latin typeface="Helvetica Neue"/>
                <a:ea typeface="Helvetica Neue"/>
                <a:cs typeface="Helvetica Neue"/>
                <a:sym typeface="Helvetica Neue"/>
              </a:defRPr>
            </a:pPr>
            <a:endParaRPr lang="zh-CN" altLang="en-US" sz="2000">
              <a:latin typeface="+mj-lt"/>
              <a:ea typeface="宋体"/>
            </a:endParaRPr>
          </a:p>
          <a:p>
            <a:pPr defTabSz="457200">
              <a:spcBef>
                <a:spcPts val="0"/>
              </a:spcBef>
              <a:buSzTx/>
              <a:defRPr sz="2000">
                <a:latin typeface="Helvetica Neue"/>
                <a:ea typeface="Helvetica Neue"/>
                <a:cs typeface="Helvetica Neue"/>
                <a:sym typeface="Helvetica Neue"/>
              </a:defRPr>
            </a:pPr>
            <a:r>
              <a:rPr lang="zh-CN" altLang="en-US" sz="2000">
                <a:latin typeface="+mj-lt"/>
                <a:ea typeface="宋体"/>
              </a:rPr>
              <a:t>在一些特定的案件，如知识产权案件中，原告有理由相信被告侵犯他的知识产权，却缺乏关于重要事实的证据支持，且无法合理地通过其他渠道搜集证据。如果作出空泛的索赔请求，会面临被告把索赔请求撤销（strike out）的申请。即使不至于被撤销，但在</a:t>
            </a:r>
            <a:r>
              <a:rPr lang="zh-CN" sz="2000">
                <a:latin typeface="+mj-lt"/>
                <a:ea typeface="宋体"/>
                <a:cs typeface="Calibri"/>
              </a:rPr>
              <a:t>将来相互披露后再作修改，会太滞后，也是劳民伤财。</a:t>
            </a:r>
            <a:r>
              <a:rPr lang="zh-CN" altLang="en-US" sz="2000">
                <a:latin typeface="+mj-lt"/>
                <a:ea typeface="宋体"/>
              </a:rPr>
              <a:t>因此可以向法院申请提前披露文件。</a:t>
            </a:r>
            <a:endParaRPr lang="zh-CN"/>
          </a:p>
          <a:p>
            <a:pPr defTabSz="457200">
              <a:spcBef>
                <a:spcPts val="0"/>
              </a:spcBef>
              <a:buSzTx/>
              <a:defRPr sz="2000">
                <a:latin typeface="Helvetica Neue"/>
                <a:ea typeface="Helvetica Neue"/>
                <a:cs typeface="Helvetica Neue"/>
                <a:sym typeface="Helvetica Neue"/>
              </a:defRPr>
            </a:pPr>
            <a:endParaRPr lang="zh-CN" altLang="en-US">
              <a:latin typeface="+mj-lt"/>
              <a:ea typeface="宋体" panose="02010600030101010101" pitchFamily="2" charset="-122"/>
            </a:endParaRPr>
          </a:p>
          <a:p>
            <a:pPr indent="0" algn="just" defTabSz="457200">
              <a:spcBef>
                <a:spcPts val="1200"/>
              </a:spcBef>
              <a:spcAft>
                <a:spcPts val="1200"/>
              </a:spcAft>
              <a:buNone/>
              <a:defRPr sz="2000">
                <a:latin typeface="Helvetica Neue"/>
                <a:ea typeface="Helvetica Neue"/>
                <a:cs typeface="Helvetica Neue"/>
                <a:sym typeface="Helvetica Neue"/>
              </a:defRPr>
            </a:pPr>
            <a:endParaRPr lang="zh-CN" altLang="zh-CN" sz="1800" kern="100">
              <a:latin typeface="+mj-lt"/>
              <a:ea typeface="宋体" panose="02010600030101010101" pitchFamily="2" charset="-122"/>
              <a:cs typeface="Arial"/>
            </a:endParaRPr>
          </a:p>
          <a:p>
            <a:pPr defTabSz="457200">
              <a:spcBef>
                <a:spcPts val="0"/>
              </a:spcBef>
              <a:buSzTx/>
              <a:defRPr sz="2000">
                <a:latin typeface="Helvetica Neue"/>
                <a:ea typeface="Helvetica Neue"/>
                <a:cs typeface="Helvetica Neue"/>
                <a:sym typeface="Helvetica Neue"/>
              </a:defRPr>
            </a:pPr>
            <a:endParaRPr>
              <a:latin typeface="宋体" panose="02010600030101010101" pitchFamily="2" charset="-122"/>
              <a:ea typeface="宋体" panose="02010600030101010101" pitchFamily="2" charset="-122"/>
              <a:cs typeface="Helvetica Neue"/>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551990" y="414176"/>
            <a:ext cx="9128271" cy="1042932"/>
          </a:xfrm>
        </p:spPr>
        <p:txBody>
          <a:bodyPr/>
          <a:lstStyle/>
          <a:p>
            <a:pPr algn="l" eaLnBrk="1" hangingPunct="1"/>
            <a:r>
              <a:rPr lang="zh-CN" altLang="en-US" sz="3600">
                <a:latin typeface="宋体" panose="02010600030101010101" pitchFamily="2" charset="-122"/>
                <a:ea typeface="宋体" panose="02010600030101010101" pitchFamily="2" charset="-122"/>
              </a:rPr>
              <a:t>雷德芬表格范例</a:t>
            </a:r>
            <a:endParaRPr lang="zh-CN" altLang="en-US" sz="3600">
              <a:latin typeface="宋体" panose="02010600030101010101" pitchFamily="2" charset="-122"/>
              <a:ea typeface="宋体" panose="02010600030101010101" pitchFamily="2" charset="-122"/>
              <a:sym typeface="+mn-ea"/>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661054929"/>
              </p:ext>
            </p:extLst>
          </p:nvPr>
        </p:nvGraphicFramePr>
        <p:xfrm>
          <a:off x="551990" y="2346796"/>
          <a:ext cx="11138368" cy="4160213"/>
        </p:xfrm>
        <a:graphic>
          <a:graphicData uri="http://schemas.openxmlformats.org/drawingml/2006/table">
            <a:tbl>
              <a:tblPr firstRow="1" bandRow="1">
                <a:tableStyleId>{5C22544A-7EE6-4342-B048-85BDC9FD1C3A}</a:tableStyleId>
              </a:tblPr>
              <a:tblGrid>
                <a:gridCol w="704537">
                  <a:extLst>
                    <a:ext uri="{9D8B030D-6E8A-4147-A177-3AD203B41FA5}">
                      <a16:colId xmlns:a16="http://schemas.microsoft.com/office/drawing/2014/main" val="20000"/>
                    </a:ext>
                  </a:extLst>
                </a:gridCol>
                <a:gridCol w="1918741">
                  <a:extLst>
                    <a:ext uri="{9D8B030D-6E8A-4147-A177-3AD203B41FA5}">
                      <a16:colId xmlns:a16="http://schemas.microsoft.com/office/drawing/2014/main" val="20001"/>
                    </a:ext>
                  </a:extLst>
                </a:gridCol>
                <a:gridCol w="2173574">
                  <a:extLst>
                    <a:ext uri="{9D8B030D-6E8A-4147-A177-3AD203B41FA5}">
                      <a16:colId xmlns:a16="http://schemas.microsoft.com/office/drawing/2014/main" val="20002"/>
                    </a:ext>
                  </a:extLst>
                </a:gridCol>
                <a:gridCol w="1993692">
                  <a:extLst>
                    <a:ext uri="{9D8B030D-6E8A-4147-A177-3AD203B41FA5}">
                      <a16:colId xmlns:a16="http://schemas.microsoft.com/office/drawing/2014/main" val="20003"/>
                    </a:ext>
                  </a:extLst>
                </a:gridCol>
                <a:gridCol w="2468096">
                  <a:extLst>
                    <a:ext uri="{9D8B030D-6E8A-4147-A177-3AD203B41FA5}">
                      <a16:colId xmlns:a16="http://schemas.microsoft.com/office/drawing/2014/main" val="20004"/>
                    </a:ext>
                  </a:extLst>
                </a:gridCol>
                <a:gridCol w="1879728">
                  <a:extLst>
                    <a:ext uri="{9D8B030D-6E8A-4147-A177-3AD203B41FA5}">
                      <a16:colId xmlns:a16="http://schemas.microsoft.com/office/drawing/2014/main" val="20005"/>
                    </a:ext>
                  </a:extLst>
                </a:gridCol>
              </a:tblGrid>
              <a:tr h="1116478">
                <a:tc>
                  <a:txBody>
                    <a:bodyPr/>
                    <a:lstStyle/>
                    <a:p>
                      <a:r>
                        <a:rPr lang="en-US" altLang="zh-CN" sz="1800"/>
                        <a:t>No.</a:t>
                      </a:r>
                      <a:endParaRPr lang="zh-CN" altLang="en-US" sz="1800"/>
                    </a:p>
                  </a:txBody>
                  <a:tcPr/>
                </a:tc>
                <a:tc>
                  <a:txBody>
                    <a:bodyPr/>
                    <a:lstStyle/>
                    <a:p>
                      <a:r>
                        <a:rPr lang="en-US" altLang="zh-CN" sz="1800"/>
                        <a:t>Claimant’s Request</a:t>
                      </a:r>
                    </a:p>
                    <a:p>
                      <a:r>
                        <a:rPr lang="en-US" altLang="zh-CN" sz="1800"/>
                        <a:t>(Description</a:t>
                      </a:r>
                      <a:r>
                        <a:rPr lang="en-US" altLang="zh-CN" sz="1800" baseline="0"/>
                        <a:t> of Documents</a:t>
                      </a:r>
                      <a:r>
                        <a:rPr lang="en-US" altLang="zh-CN" sz="1800"/>
                        <a:t>)</a:t>
                      </a:r>
                      <a:endParaRPr lang="zh-CN" altLang="en-US" sz="1800"/>
                    </a:p>
                  </a:txBody>
                  <a:tcPr/>
                </a:tc>
                <a:tc>
                  <a:txBody>
                    <a:bodyPr/>
                    <a:lstStyle/>
                    <a:p>
                      <a:r>
                        <a:rPr lang="en-US" altLang="zh-CN" sz="1800"/>
                        <a:t>Claimant’s Reason</a:t>
                      </a:r>
                      <a:r>
                        <a:rPr lang="en-US" altLang="zh-CN" sz="1800" baseline="0"/>
                        <a:t> for Request</a:t>
                      </a:r>
                      <a:endParaRPr lang="zh-CN" altLang="en-US" sz="1800"/>
                    </a:p>
                  </a:txBody>
                  <a:tcPr/>
                </a:tc>
                <a:tc>
                  <a:txBody>
                    <a:bodyPr/>
                    <a:lstStyle/>
                    <a:p>
                      <a:r>
                        <a:rPr lang="en-US" altLang="zh-CN" sz="1800"/>
                        <a:t>Respondent’s  Objection</a:t>
                      </a:r>
                      <a:endParaRPr lang="zh-CN" altLang="en-US" sz="1800"/>
                    </a:p>
                  </a:txBody>
                  <a:tcPr/>
                </a:tc>
                <a:tc>
                  <a:txBody>
                    <a:bodyPr/>
                    <a:lstStyle/>
                    <a:p>
                      <a:r>
                        <a:rPr lang="en-US" altLang="zh-CN" sz="1800"/>
                        <a:t>Claimant’s Comments/Reply</a:t>
                      </a:r>
                      <a:endParaRPr lang="zh-CN" altLang="en-US" sz="1800"/>
                    </a:p>
                  </a:txBody>
                  <a:tcPr/>
                </a:tc>
                <a:tc>
                  <a:txBody>
                    <a:bodyPr/>
                    <a:lstStyle/>
                    <a:p>
                      <a:r>
                        <a:rPr lang="en-US" altLang="zh-CN" sz="1800"/>
                        <a:t>Tribunal’s Decision</a:t>
                      </a:r>
                      <a:endParaRPr lang="zh-CN" altLang="en-US" sz="1800"/>
                    </a:p>
                  </a:txBody>
                  <a:tcPr/>
                </a:tc>
                <a:extLst>
                  <a:ext uri="{0D108BD9-81ED-4DB2-BD59-A6C34878D82A}">
                    <a16:rowId xmlns:a16="http://schemas.microsoft.com/office/drawing/2014/main" val="10000"/>
                  </a:ext>
                </a:extLst>
              </a:tr>
              <a:tr h="424499">
                <a:tc>
                  <a:txBody>
                    <a:bodyPr/>
                    <a:lstStyle/>
                    <a:p>
                      <a:r>
                        <a:rPr lang="en-US" altLang="zh-CN" sz="1800"/>
                        <a:t>1</a:t>
                      </a:r>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extLst>
                  <a:ext uri="{0D108BD9-81ED-4DB2-BD59-A6C34878D82A}">
                    <a16:rowId xmlns:a16="http://schemas.microsoft.com/office/drawing/2014/main" val="10001"/>
                  </a:ext>
                </a:extLst>
              </a:tr>
              <a:tr h="424499">
                <a:tc>
                  <a:txBody>
                    <a:bodyPr/>
                    <a:lstStyle/>
                    <a:p>
                      <a:r>
                        <a:rPr lang="en-US" altLang="zh-CN" sz="1800"/>
                        <a:t>2</a:t>
                      </a:r>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extLst>
                  <a:ext uri="{0D108BD9-81ED-4DB2-BD59-A6C34878D82A}">
                    <a16:rowId xmlns:a16="http://schemas.microsoft.com/office/drawing/2014/main" val="10002"/>
                  </a:ext>
                </a:extLst>
              </a:tr>
              <a:tr h="424499">
                <a:tc>
                  <a:txBody>
                    <a:bodyPr/>
                    <a:lstStyle/>
                    <a:p>
                      <a:r>
                        <a:rPr lang="en-US" altLang="zh-CN" sz="1800"/>
                        <a:t>3</a:t>
                      </a:r>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extLst>
                  <a:ext uri="{0D108BD9-81ED-4DB2-BD59-A6C34878D82A}">
                    <a16:rowId xmlns:a16="http://schemas.microsoft.com/office/drawing/2014/main" val="10003"/>
                  </a:ext>
                </a:extLst>
              </a:tr>
              <a:tr h="424499">
                <a:tc>
                  <a:txBody>
                    <a:bodyPr/>
                    <a:lstStyle/>
                    <a:p>
                      <a:r>
                        <a:rPr lang="en-US" altLang="zh-CN" sz="1800"/>
                        <a:t>4</a:t>
                      </a:r>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extLst>
                  <a:ext uri="{0D108BD9-81ED-4DB2-BD59-A6C34878D82A}">
                    <a16:rowId xmlns:a16="http://schemas.microsoft.com/office/drawing/2014/main" val="10004"/>
                  </a:ext>
                </a:extLst>
              </a:tr>
              <a:tr h="424499">
                <a:tc>
                  <a:txBody>
                    <a:bodyPr/>
                    <a:lstStyle/>
                    <a:p>
                      <a:r>
                        <a:rPr lang="en-US" altLang="zh-CN" sz="1800"/>
                        <a:t>5</a:t>
                      </a:r>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extLst>
                  <a:ext uri="{0D108BD9-81ED-4DB2-BD59-A6C34878D82A}">
                    <a16:rowId xmlns:a16="http://schemas.microsoft.com/office/drawing/2014/main" val="10005"/>
                  </a:ext>
                </a:extLst>
              </a:tr>
              <a:tr h="424499">
                <a:tc>
                  <a:txBody>
                    <a:bodyPr/>
                    <a:lstStyle/>
                    <a:p>
                      <a:r>
                        <a:rPr lang="en-US" altLang="zh-CN" sz="1800"/>
                        <a:t>6</a:t>
                      </a:r>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extLst>
                  <a:ext uri="{0D108BD9-81ED-4DB2-BD59-A6C34878D82A}">
                    <a16:rowId xmlns:a16="http://schemas.microsoft.com/office/drawing/2014/main" val="10006"/>
                  </a:ext>
                </a:extLst>
              </a:tr>
              <a:tr h="424499">
                <a:tc>
                  <a:txBody>
                    <a:bodyPr/>
                    <a:lstStyle/>
                    <a:p>
                      <a:r>
                        <a:rPr lang="en-US" altLang="zh-CN" sz="1800"/>
                        <a:t>…</a:t>
                      </a:r>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tc>
                  <a:txBody>
                    <a:bodyPr/>
                    <a:lstStyle/>
                    <a:p>
                      <a:endParaRPr lang="zh-CN" altLang="en-US" sz="1800"/>
                    </a:p>
                  </a:txBody>
                  <a:tcPr/>
                </a:tc>
                <a:extLst>
                  <a:ext uri="{0D108BD9-81ED-4DB2-BD59-A6C34878D82A}">
                    <a16:rowId xmlns:a16="http://schemas.microsoft.com/office/drawing/2014/main" val="10007"/>
                  </a:ext>
                </a:extLst>
              </a:tr>
            </a:tbl>
          </a:graphicData>
        </a:graphic>
      </p:graphicFrame>
      <p:sp>
        <p:nvSpPr>
          <p:cNvPr id="45124" name="TextBox 10"/>
          <p:cNvSpPr txBox="1">
            <a:spLocks noChangeArrowheads="1"/>
          </p:cNvSpPr>
          <p:nvPr/>
        </p:nvSpPr>
        <p:spPr bwMode="auto">
          <a:xfrm>
            <a:off x="551990" y="1701897"/>
            <a:ext cx="9738517" cy="400110"/>
          </a:xfrm>
          <a:prstGeom prst="rect">
            <a:avLst/>
          </a:prstGeom>
          <a:noFill/>
          <a:ln w="9525">
            <a:noFill/>
            <a:miter lim="800000"/>
          </a:ln>
        </p:spPr>
        <p:txBody>
          <a:bodyPr wrap="square">
            <a:spAutoFit/>
          </a:bodyPr>
          <a:lstStyle/>
          <a:p>
            <a:r>
              <a:rPr lang="zh-CN" altLang="en-US" sz="2000">
                <a:latin typeface="Constantia" panose="02030602050306030303" pitchFamily="18" charset="0"/>
              </a:rPr>
              <a:t>申请人向被申请人要求提供文件（被申请人向申请人的要求也是一样做法）</a:t>
            </a:r>
            <a:endParaRPr lang="en-US" altLang="zh-CN">
              <a:latin typeface="Constantia" panose="02030602050306030303"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E003D3-3E60-3B2E-0553-7C50F7A1FB97}"/>
              </a:ext>
            </a:extLst>
          </p:cNvPr>
          <p:cNvSpPr>
            <a:spLocks noGrp="1"/>
          </p:cNvSpPr>
          <p:nvPr>
            <p:ph type="title"/>
          </p:nvPr>
        </p:nvSpPr>
        <p:spPr>
          <a:xfrm>
            <a:off x="609600" y="381000"/>
            <a:ext cx="10972800" cy="990600"/>
          </a:xfrm>
        </p:spPr>
        <p:txBody>
          <a:bodyPr/>
          <a:lstStyle/>
          <a:p>
            <a:r>
              <a:rPr lang="zh-CN" altLang="en-US"/>
              <a:t>特定披露（</a:t>
            </a:r>
            <a:r>
              <a:rPr lang="en-US" altLang="zh-CN"/>
              <a:t>specific disclosure</a:t>
            </a:r>
            <a:r>
              <a:rPr lang="zh-CN" altLang="en-US"/>
              <a:t>）</a:t>
            </a:r>
          </a:p>
        </p:txBody>
      </p:sp>
      <p:sp>
        <p:nvSpPr>
          <p:cNvPr id="3" name="内容占位符 2">
            <a:extLst>
              <a:ext uri="{FF2B5EF4-FFF2-40B4-BE49-F238E27FC236}">
                <a16:creationId xmlns:a16="http://schemas.microsoft.com/office/drawing/2014/main" id="{0D47A55F-BB32-3C41-E1D5-A4A608D1BCA4}"/>
              </a:ext>
            </a:extLst>
          </p:cNvPr>
          <p:cNvSpPr>
            <a:spLocks noGrp="1"/>
          </p:cNvSpPr>
          <p:nvPr>
            <p:ph idx="1"/>
          </p:nvPr>
        </p:nvSpPr>
        <p:spPr>
          <a:xfrm>
            <a:off x="609600" y="1427871"/>
            <a:ext cx="10972800" cy="5084298"/>
          </a:xfrm>
        </p:spPr>
        <p:txBody>
          <a:bodyPr>
            <a:normAutofit fontScale="70000" lnSpcReduction="20000"/>
          </a:bodyPr>
          <a:lstStyle/>
          <a:p>
            <a:r>
              <a:rPr lang="zh-CN" altLang="en-US" sz="2900"/>
              <a:t>如果申请方认为标准披露并不能提供有关的重要信息，适当的做法是向法院</a:t>
            </a:r>
            <a:r>
              <a:rPr lang="zh-CN" altLang="en-US" sz="2900" b="1"/>
              <a:t>申请特定披露命令</a:t>
            </a:r>
            <a:r>
              <a:rPr lang="zh-CN" altLang="en-US" sz="2900"/>
              <a:t>，要求披露方提供更多的有关文件。</a:t>
            </a:r>
          </a:p>
          <a:p>
            <a:endParaRPr lang="zh-CN" altLang="en-US" sz="2900"/>
          </a:p>
          <a:p>
            <a:r>
              <a:rPr lang="zh-CN" altLang="en-US" sz="2900"/>
              <a:t>主要原因是对披露方所作出的文件搜索不满意，此外还包括从文件清单就可以看到某份或某些重要文件并没有被包括在内，或是某类别文件披露方应提供但没有搜索与披露等。</a:t>
            </a:r>
          </a:p>
          <a:p>
            <a:endParaRPr lang="zh-CN" altLang="en-US" sz="2900"/>
          </a:p>
          <a:p>
            <a:r>
              <a:rPr lang="zh-CN" altLang="en-US" sz="2900"/>
              <a:t>诉讼方可以在任何时间申请法院作出特定披露令。通常最适合提起申请的时间是标准披露已经被披露方视为完成后。</a:t>
            </a:r>
          </a:p>
          <a:p>
            <a:endParaRPr lang="zh-CN" altLang="en-US" sz="2900"/>
          </a:p>
          <a:p>
            <a:r>
              <a:rPr lang="zh-CN" altLang="en-US" sz="2900"/>
              <a:t>对申请人的要求</a:t>
            </a:r>
          </a:p>
          <a:p>
            <a:pPr lvl="1"/>
            <a:r>
              <a:rPr lang="zh-CN" altLang="en-US" sz="2600"/>
              <a:t>说明要求特定披露的文件或文件类别。不能把要求的文件写得太广泛与太空泛。</a:t>
            </a:r>
          </a:p>
          <a:p>
            <a:pPr lvl="1"/>
            <a:r>
              <a:rPr lang="zh-CN" altLang="en-US" sz="2600"/>
              <a:t>申请人针对性说明要求对方披露方进一步搜索有关文件的程度。</a:t>
            </a:r>
          </a:p>
          <a:p>
            <a:pPr lvl="1"/>
            <a:r>
              <a:rPr lang="zh-CN" altLang="en-US" sz="2600"/>
              <a:t>申请人也要解释要求是合理与成比例的，并提供证据支持。</a:t>
            </a:r>
          </a:p>
          <a:p>
            <a:endParaRPr lang="zh-CN" altLang="en-US" sz="2900"/>
          </a:p>
          <a:p>
            <a:r>
              <a:rPr lang="zh-CN" altLang="en-US" sz="2900"/>
              <a:t>被申请人如果反对特定披露，他通常会以一份证人证言作为证据质疑文件的关联性。</a:t>
            </a:r>
            <a:endParaRPr lang="en-US" altLang="zh-CN" sz="2900"/>
          </a:p>
          <a:p>
            <a:endParaRPr lang="en-US" altLang="zh-CN" sz="2900"/>
          </a:p>
          <a:p>
            <a:r>
              <a:rPr lang="zh-CN" altLang="en-US" sz="2900"/>
              <a:t>法院会综合考虑案件的性质、关联性、争议金额大小、是否成比例等因素。</a:t>
            </a:r>
          </a:p>
          <a:p>
            <a:endParaRPr lang="zh-CN" altLang="en-US"/>
          </a:p>
        </p:txBody>
      </p:sp>
    </p:spTree>
    <p:extLst>
      <p:ext uri="{BB962C8B-B14F-4D97-AF65-F5344CB8AC3E}">
        <p14:creationId xmlns:p14="http://schemas.microsoft.com/office/powerpoint/2010/main" val="14942663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053395-3668-CE6E-BB33-9888FB9B5D26}"/>
              </a:ext>
            </a:extLst>
          </p:cNvPr>
          <p:cNvSpPr>
            <a:spLocks noGrp="1"/>
          </p:cNvSpPr>
          <p:nvPr>
            <p:ph type="title"/>
          </p:nvPr>
        </p:nvSpPr>
        <p:spPr>
          <a:xfrm>
            <a:off x="676656" y="533400"/>
            <a:ext cx="10905744" cy="728472"/>
          </a:xfrm>
        </p:spPr>
        <p:txBody>
          <a:bodyPr/>
          <a:lstStyle/>
          <a:p>
            <a:r>
              <a:rPr lang="zh-CN" altLang="en-US"/>
              <a:t>披露完成后的后续行动</a:t>
            </a:r>
          </a:p>
        </p:txBody>
      </p:sp>
      <p:sp>
        <p:nvSpPr>
          <p:cNvPr id="3" name="内容占位符 2">
            <a:extLst>
              <a:ext uri="{FF2B5EF4-FFF2-40B4-BE49-F238E27FC236}">
                <a16:creationId xmlns:a16="http://schemas.microsoft.com/office/drawing/2014/main" id="{64011A01-511A-9639-BEEF-29F2B302055A}"/>
              </a:ext>
            </a:extLst>
          </p:cNvPr>
          <p:cNvSpPr>
            <a:spLocks noGrp="1"/>
          </p:cNvSpPr>
          <p:nvPr>
            <p:ph idx="1"/>
          </p:nvPr>
        </p:nvSpPr>
        <p:spPr>
          <a:xfrm>
            <a:off x="676656" y="1426464"/>
            <a:ext cx="11228832" cy="5303520"/>
          </a:xfrm>
        </p:spPr>
        <p:txBody>
          <a:bodyPr>
            <a:normAutofit fontScale="92500" lnSpcReduction="10000"/>
          </a:bodyPr>
          <a:lstStyle/>
          <a:p>
            <a:pPr defTabSz="457200">
              <a:spcBef>
                <a:spcPts val="0"/>
              </a:spcBef>
              <a:buSzTx/>
              <a:defRPr sz="2000">
                <a:latin typeface="Helvetica Neue"/>
                <a:ea typeface="Helvetica Neue"/>
                <a:cs typeface="Helvetica Neue"/>
                <a:sym typeface="Helvetica Neue"/>
              </a:defRPr>
            </a:pPr>
            <a:r>
              <a:rPr lang="zh-CN" altLang="en-US" sz="2800" b="1">
                <a:latin typeface="+mj-ea"/>
                <a:ea typeface="+mj-ea"/>
              </a:rPr>
              <a:t>后续行动之一：要求信息（</a:t>
            </a:r>
            <a:r>
              <a:rPr lang="en-HK" altLang="zh-CN" sz="2800" b="1">
                <a:latin typeface="+mj-ea"/>
                <a:ea typeface="+mj-ea"/>
              </a:rPr>
              <a:t>information requests</a:t>
            </a:r>
            <a:r>
              <a:rPr lang="zh-CN" altLang="en-HK" sz="2800" b="1">
                <a:latin typeface="+mj-ea"/>
                <a:ea typeface="+mj-ea"/>
              </a:rPr>
              <a:t>）／</a:t>
            </a:r>
            <a:r>
              <a:rPr lang="zh-CN" altLang="en-US" sz="2800" b="1">
                <a:latin typeface="+mj-ea"/>
                <a:ea typeface="+mj-ea"/>
              </a:rPr>
              <a:t>澄清（</a:t>
            </a:r>
            <a:r>
              <a:rPr lang="en-HK" altLang="zh-CN" sz="2800" b="1">
                <a:latin typeface="+mj-ea"/>
                <a:ea typeface="+mj-ea"/>
              </a:rPr>
              <a:t>clarification</a:t>
            </a:r>
            <a:r>
              <a:rPr lang="zh-CN" altLang="en-HK" sz="2800" b="1">
                <a:latin typeface="+mj-ea"/>
                <a:ea typeface="+mj-ea"/>
              </a:rPr>
              <a:t>）</a:t>
            </a:r>
            <a:endParaRPr lang="en-US" altLang="zh-CN" sz="2800" b="1">
              <a:latin typeface="+mj-ea"/>
              <a:ea typeface="+mj-ea"/>
            </a:endParaRPr>
          </a:p>
          <a:p>
            <a:pPr defTabSz="457200">
              <a:spcBef>
                <a:spcPts val="0"/>
              </a:spcBef>
              <a:buSzTx/>
              <a:defRPr sz="2000">
                <a:latin typeface="Helvetica Neue"/>
                <a:ea typeface="Helvetica Neue"/>
                <a:cs typeface="Helvetica Neue"/>
                <a:sym typeface="Helvetica Neue"/>
              </a:defRPr>
            </a:pPr>
            <a:endParaRPr lang="zh-CN" altLang="en-HK" sz="2200" b="1">
              <a:latin typeface="+mj-ea"/>
              <a:ea typeface="+mj-ea"/>
            </a:endParaRPr>
          </a:p>
          <a:p>
            <a:pPr lvl="1" defTabSz="457200">
              <a:spcBef>
                <a:spcPts val="0"/>
              </a:spcBef>
              <a:buSzTx/>
              <a:defRPr sz="2000">
                <a:latin typeface="Helvetica Neue"/>
                <a:ea typeface="Helvetica Neue"/>
                <a:cs typeface="Helvetica Neue"/>
                <a:sym typeface="Helvetica Neue"/>
              </a:defRPr>
            </a:pPr>
            <a:r>
              <a:rPr lang="zh-CN" altLang="en-US" sz="2400">
                <a:latin typeface="宋体" panose="02010600030101010101" pitchFamily="2" charset="-122"/>
                <a:ea typeface="宋体" panose="02010600030101010101" pitchFamily="2" charset="-122"/>
              </a:rPr>
              <a:t>替代</a:t>
            </a:r>
            <a:r>
              <a:rPr lang="en-HK" altLang="zh-CN" sz="2400">
                <a:latin typeface="Times New Roman" panose="02020603050405020304" pitchFamily="18" charset="0"/>
                <a:ea typeface="宋体" panose="02010600030101010101" pitchFamily="2" charset="-122"/>
                <a:cs typeface="Times New Roman" panose="02020603050405020304" pitchFamily="18" charset="0"/>
              </a:rPr>
              <a:t>RSC</a:t>
            </a:r>
            <a:r>
              <a:rPr lang="zh-CN" altLang="en-US" sz="2400">
                <a:latin typeface="宋体" panose="02010600030101010101" pitchFamily="2" charset="-122"/>
                <a:ea typeface="宋体" panose="02010600030101010101" pitchFamily="2" charset="-122"/>
              </a:rPr>
              <a:t>“要求更多与更好的详情”（</a:t>
            </a:r>
            <a:r>
              <a:rPr lang="en-HK" altLang="zh-CN" sz="2400">
                <a:latin typeface="Times New Roman" panose="02020603050405020304" pitchFamily="18" charset="0"/>
                <a:ea typeface="宋体" panose="02010600030101010101" pitchFamily="2" charset="-122"/>
                <a:cs typeface="Times New Roman" panose="02020603050405020304" pitchFamily="18" charset="0"/>
              </a:rPr>
              <a:t>further to further and better particulars</a:t>
            </a:r>
            <a:r>
              <a:rPr lang="zh-CN" altLang="en-HK"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与“质询”（</a:t>
            </a:r>
            <a:r>
              <a:rPr lang="en-HK" altLang="zh-CN" sz="2400">
                <a:latin typeface="Times New Roman" panose="02020603050405020304" pitchFamily="18" charset="0"/>
                <a:ea typeface="宋体" panose="02010600030101010101" pitchFamily="2" charset="-122"/>
                <a:cs typeface="Times New Roman" panose="02020603050405020304" pitchFamily="18" charset="0"/>
              </a:rPr>
              <a:t>interrogatories</a:t>
            </a:r>
            <a:r>
              <a:rPr lang="zh-CN" altLang="en-HK"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大致上等于二者之和。</a:t>
            </a:r>
          </a:p>
          <a:p>
            <a:pPr defTabSz="457200">
              <a:spcBef>
                <a:spcPts val="0"/>
              </a:spcBef>
              <a:buSzTx/>
              <a:defRPr sz="2000">
                <a:latin typeface="Helvetica Neue"/>
                <a:ea typeface="Helvetica Neue"/>
                <a:cs typeface="Helvetica Neue"/>
                <a:sym typeface="Helvetica Neue"/>
              </a:defRPr>
            </a:pPr>
            <a:endParaRPr lang="zh-CN" altLang="en-US">
              <a:latin typeface="宋体" panose="02010600030101010101" pitchFamily="2" charset="-122"/>
              <a:ea typeface="宋体" panose="02010600030101010101" pitchFamily="2" charset="-122"/>
            </a:endParaRPr>
          </a:p>
          <a:p>
            <a:pPr lvl="1"/>
            <a:r>
              <a:rPr lang="zh-CN" altLang="en-US" sz="2400"/>
              <a:t>要求信息时间要晚但又不能太晚，通常是在相互文件披露或相互交换证人证言后。原因是有很多被要求的信息可能已经被包括在对方的文件与口头证据中，过早要求信息会造成不必要的浪费与令对方受到压迫。</a:t>
            </a:r>
            <a:endParaRPr lang="en-US" altLang="zh-CN" sz="2400"/>
          </a:p>
          <a:p>
            <a:pPr marL="274320" lvl="1" indent="0">
              <a:buNone/>
            </a:pPr>
            <a:endParaRPr lang="en-US" altLang="zh-CN" sz="2400"/>
          </a:p>
          <a:p>
            <a:pPr lvl="1"/>
            <a:r>
              <a:rPr lang="zh-CN" altLang="en-US" sz="2400"/>
              <a:t>要求信息的范围较广，不受文书请求中所明确了的争议</a:t>
            </a:r>
            <a:r>
              <a:rPr lang="en-US" altLang="zh-CN" sz="2400"/>
              <a:t>/</a:t>
            </a:r>
            <a:r>
              <a:rPr lang="zh-CN" altLang="en-US" sz="2400"/>
              <a:t>争端的限制。经常是在对方披露的文件中内容有问题而需要要求提供信息去解释。问题不搞清楚会影响公平审理。</a:t>
            </a:r>
            <a:endParaRPr lang="en-US" altLang="zh-CN" sz="2400"/>
          </a:p>
          <a:p>
            <a:pPr marL="274320" lvl="1" indent="0">
              <a:buNone/>
            </a:pPr>
            <a:endParaRPr lang="en-US" altLang="zh-CN" sz="2400"/>
          </a:p>
          <a:p>
            <a:pPr lvl="1" algn="just"/>
            <a:r>
              <a:rPr lang="zh-CN" altLang="en-US" sz="2400"/>
              <a:t>反对理由是：钓鱼取证（</a:t>
            </a:r>
            <a:r>
              <a:rPr lang="en-US" altLang="zh-CN" sz="2400"/>
              <a:t>fishing</a:t>
            </a:r>
            <a:r>
              <a:rPr lang="zh-CN" altLang="en-US" sz="2400"/>
              <a:t>）、问了也是白问（</a:t>
            </a:r>
            <a:r>
              <a:rPr lang="en-US" altLang="zh-CN" sz="2400"/>
              <a:t>futile</a:t>
            </a:r>
            <a:r>
              <a:rPr lang="zh-CN" altLang="en-US" sz="2400"/>
              <a:t>）、压迫性（</a:t>
            </a:r>
            <a:r>
              <a:rPr lang="en-US" altLang="zh-CN" sz="2400"/>
              <a:t>oppressive</a:t>
            </a:r>
            <a:r>
              <a:rPr lang="zh-CN" altLang="en-US" sz="2400"/>
              <a:t>）、冗长（</a:t>
            </a:r>
            <a:r>
              <a:rPr lang="en-US" altLang="zh-CN" sz="2400"/>
              <a:t>prolix</a:t>
            </a:r>
            <a:r>
              <a:rPr lang="zh-CN" altLang="en-US" sz="2400"/>
              <a:t>）、问题不精简（</a:t>
            </a:r>
            <a:r>
              <a:rPr lang="en-US" altLang="zh-CN" sz="2400"/>
              <a:t>not concise</a:t>
            </a:r>
            <a:r>
              <a:rPr lang="zh-CN" altLang="en-US" sz="2400"/>
              <a:t>）与含糊（</a:t>
            </a:r>
            <a:r>
              <a:rPr lang="en-US" altLang="zh-CN" sz="2400"/>
              <a:t>vague</a:t>
            </a:r>
            <a:r>
              <a:rPr lang="zh-CN" altLang="en-US" sz="2400"/>
              <a:t>）、非善意（</a:t>
            </a:r>
            <a:r>
              <a:rPr lang="en-US" altLang="zh-CN" sz="2400"/>
              <a:t>bad-faith</a:t>
            </a:r>
            <a:r>
              <a:rPr lang="zh-CN" altLang="en-US" sz="2400"/>
              <a:t>）、不成比例（</a:t>
            </a:r>
            <a:r>
              <a:rPr lang="en-US" altLang="zh-CN" sz="2400"/>
              <a:t>disproportionate</a:t>
            </a:r>
            <a:r>
              <a:rPr lang="zh-CN" altLang="en-US" sz="2400"/>
              <a:t>）、特免权（</a:t>
            </a:r>
            <a:r>
              <a:rPr lang="en-US" altLang="zh-CN" sz="2400"/>
              <a:t>privilege</a:t>
            </a:r>
            <a:r>
              <a:rPr lang="zh-CN" altLang="en-US" sz="2400"/>
              <a:t>）、假设性（</a:t>
            </a:r>
            <a:r>
              <a:rPr lang="en-US" altLang="zh-CN" sz="2400"/>
              <a:t>hypothetical</a:t>
            </a:r>
            <a:r>
              <a:rPr lang="zh-CN" altLang="en-US" sz="2400"/>
              <a:t>）等。</a:t>
            </a:r>
            <a:endParaRPr lang="en-US" altLang="zh-CN" sz="2400"/>
          </a:p>
          <a:p>
            <a:endParaRPr lang="zh-CN" altLang="en-US"/>
          </a:p>
        </p:txBody>
      </p:sp>
    </p:spTree>
    <p:extLst>
      <p:ext uri="{BB962C8B-B14F-4D97-AF65-F5344CB8AC3E}">
        <p14:creationId xmlns:p14="http://schemas.microsoft.com/office/powerpoint/2010/main" val="1161658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657948-A667-D654-041D-E8113B45230F}"/>
              </a:ext>
            </a:extLst>
          </p:cNvPr>
          <p:cNvSpPr>
            <a:spLocks noGrp="1"/>
          </p:cNvSpPr>
          <p:nvPr>
            <p:ph type="title"/>
          </p:nvPr>
        </p:nvSpPr>
        <p:spPr/>
        <p:txBody>
          <a:bodyPr/>
          <a:lstStyle/>
          <a:p>
            <a:r>
              <a:rPr lang="zh-CN" altLang="en-US"/>
              <a:t>披露完成后的后续行动（</a:t>
            </a:r>
            <a:r>
              <a:rPr lang="en-US" altLang="zh-CN"/>
              <a:t>2</a:t>
            </a:r>
            <a:r>
              <a:rPr lang="zh-CN" altLang="en-US"/>
              <a:t>）</a:t>
            </a:r>
          </a:p>
        </p:txBody>
      </p:sp>
      <p:sp>
        <p:nvSpPr>
          <p:cNvPr id="3" name="内容占位符 2">
            <a:extLst>
              <a:ext uri="{FF2B5EF4-FFF2-40B4-BE49-F238E27FC236}">
                <a16:creationId xmlns:a16="http://schemas.microsoft.com/office/drawing/2014/main" id="{B14417E4-040A-1E13-1825-E423ACCFBB00}"/>
              </a:ext>
            </a:extLst>
          </p:cNvPr>
          <p:cNvSpPr>
            <a:spLocks noGrp="1"/>
          </p:cNvSpPr>
          <p:nvPr>
            <p:ph idx="1"/>
          </p:nvPr>
        </p:nvSpPr>
        <p:spPr/>
        <p:txBody>
          <a:bodyPr>
            <a:normAutofit lnSpcReduction="10000"/>
          </a:bodyPr>
          <a:lstStyle/>
          <a:p>
            <a:r>
              <a:rPr lang="zh-CN" altLang="en-US" sz="2800" b="1"/>
              <a:t>后续行动之二：要求承认事实通知（</a:t>
            </a:r>
            <a:r>
              <a:rPr lang="en-US" altLang="zh-CN" sz="2800" b="1"/>
              <a:t>notice to admit facts</a:t>
            </a:r>
            <a:r>
              <a:rPr lang="zh-CN" altLang="en-US" sz="2800" b="1"/>
              <a:t>）</a:t>
            </a:r>
          </a:p>
          <a:p>
            <a:pPr lvl="1"/>
            <a:r>
              <a:rPr lang="zh-CN" altLang="en-US" sz="2400"/>
              <a:t>双方诉讼方已经承认的事实，法院（或仲裁庭）就不再需要任何证据证明这个没有争议的事实。</a:t>
            </a:r>
          </a:p>
          <a:p>
            <a:pPr lvl="1"/>
            <a:r>
              <a:rPr lang="zh-CN" altLang="en-US" sz="2400"/>
              <a:t>要求承认事实通知的作用主要是保护诉讼费用，即通知后对方拒绝承认，导致通知方提供证据，且相关事实被法院或仲裁庭接受，相关费用由拒绝承认的一方承担。但是，如果被通知方合理解释为什么不承认有关事实，保护费用的目的就丧失。</a:t>
            </a:r>
          </a:p>
          <a:p>
            <a:pPr lvl="1"/>
            <a:r>
              <a:rPr lang="zh-CN" altLang="en-US" sz="2400"/>
              <a:t>实务中很重要，但较少使用。</a:t>
            </a:r>
          </a:p>
          <a:p>
            <a:pPr lvl="1"/>
            <a:r>
              <a:rPr lang="zh-CN" altLang="en-US" sz="2400"/>
              <a:t>明知或应当知道对方不会承认的争议事实不能作出通知，否则要承担对方因此花费的诉讼费用，即使对方败诉。</a:t>
            </a:r>
          </a:p>
          <a:p>
            <a:pPr lvl="1"/>
            <a:r>
              <a:rPr lang="zh-CN" altLang="en-US" sz="2400"/>
              <a:t>被通知方承认一个事实后，可以改变主意（如发现了新证据显示之前的承认有误），除非时间上太晚，以致撤回会给通知方造成不公平与损害。</a:t>
            </a:r>
          </a:p>
          <a:p>
            <a:endParaRPr lang="zh-CN" altLang="en-US"/>
          </a:p>
        </p:txBody>
      </p:sp>
    </p:spTree>
    <p:extLst>
      <p:ext uri="{BB962C8B-B14F-4D97-AF65-F5344CB8AC3E}">
        <p14:creationId xmlns:p14="http://schemas.microsoft.com/office/powerpoint/2010/main" val="10174548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290A64-0605-BF9C-CFDC-81E6AB93A364}"/>
              </a:ext>
            </a:extLst>
          </p:cNvPr>
          <p:cNvSpPr>
            <a:spLocks noGrp="1"/>
          </p:cNvSpPr>
          <p:nvPr>
            <p:ph type="title"/>
          </p:nvPr>
        </p:nvSpPr>
        <p:spPr/>
        <p:txBody>
          <a:bodyPr/>
          <a:lstStyle/>
          <a:p>
            <a:r>
              <a:rPr lang="zh-CN" altLang="en-US"/>
              <a:t>披露完成后的后续行动（</a:t>
            </a:r>
            <a:r>
              <a:rPr lang="en-US" altLang="zh-CN"/>
              <a:t>3</a:t>
            </a:r>
            <a:r>
              <a:rPr lang="zh-CN" altLang="en-US"/>
              <a:t>）</a:t>
            </a:r>
          </a:p>
        </p:txBody>
      </p:sp>
      <p:sp>
        <p:nvSpPr>
          <p:cNvPr id="3" name="内容占位符 2">
            <a:extLst>
              <a:ext uri="{FF2B5EF4-FFF2-40B4-BE49-F238E27FC236}">
                <a16:creationId xmlns:a16="http://schemas.microsoft.com/office/drawing/2014/main" id="{42DDF9FC-DC38-5787-74FD-1983A84BF714}"/>
              </a:ext>
            </a:extLst>
          </p:cNvPr>
          <p:cNvSpPr>
            <a:spLocks noGrp="1"/>
          </p:cNvSpPr>
          <p:nvPr>
            <p:ph idx="1"/>
          </p:nvPr>
        </p:nvSpPr>
        <p:spPr/>
        <p:txBody>
          <a:bodyPr>
            <a:normAutofit fontScale="92500"/>
          </a:bodyPr>
          <a:lstStyle/>
          <a:p>
            <a:r>
              <a:rPr lang="zh-CN" altLang="en-US" sz="2800" b="1"/>
              <a:t>后续行动之三：</a:t>
            </a:r>
            <a:r>
              <a:rPr lang="zh-CN" altLang="en-US" sz="2800"/>
              <a:t>庭外和解谈判与</a:t>
            </a:r>
            <a:r>
              <a:rPr lang="en-HK" altLang="zh-CN" sz="2800"/>
              <a:t>CPR</a:t>
            </a:r>
            <a:r>
              <a:rPr lang="zh-CN" altLang="en-US" sz="2800"/>
              <a:t>下的</a:t>
            </a:r>
            <a:r>
              <a:rPr lang="en-HK" altLang="zh-CN" sz="2800"/>
              <a:t>Part 36</a:t>
            </a:r>
            <a:r>
              <a:rPr lang="zh-CN" altLang="en-US" sz="2800"/>
              <a:t>和解要约（</a:t>
            </a:r>
            <a:r>
              <a:rPr lang="en-HK" altLang="zh-CN" sz="2800"/>
              <a:t>Offers to Settle</a:t>
            </a:r>
            <a:r>
              <a:rPr lang="zh-CN" altLang="en-HK" sz="2800"/>
              <a:t>）</a:t>
            </a:r>
          </a:p>
          <a:p>
            <a:endParaRPr lang="zh-CN" altLang="en-US" sz="2800" b="1"/>
          </a:p>
          <a:p>
            <a:r>
              <a:rPr lang="zh-CN" altLang="en-US" sz="2800" b="1"/>
              <a:t>后续行动之四：</a:t>
            </a:r>
            <a:r>
              <a:rPr lang="zh-CN" altLang="en-US" sz="2800"/>
              <a:t>修改文书请求／案件陈述</a:t>
            </a:r>
          </a:p>
          <a:p>
            <a:endParaRPr lang="zh-CN" altLang="en-US" sz="2800" b="1"/>
          </a:p>
          <a:p>
            <a:r>
              <a:rPr lang="zh-CN" altLang="en-US" sz="2800" b="1"/>
              <a:t>后续行动之五：</a:t>
            </a:r>
            <a:r>
              <a:rPr lang="zh-CN" altLang="en-US" sz="2800"/>
              <a:t>加入第三方（</a:t>
            </a:r>
            <a:r>
              <a:rPr lang="en-HK" altLang="zh-CN" sz="2800"/>
              <a:t>third-party proceeding/joinder</a:t>
            </a:r>
            <a:r>
              <a:rPr lang="zh-CN" altLang="en-HK" sz="2800"/>
              <a:t>）</a:t>
            </a:r>
          </a:p>
          <a:p>
            <a:endParaRPr lang="zh-CN" altLang="en-HK" sz="2800" b="1"/>
          </a:p>
          <a:p>
            <a:r>
              <a:rPr lang="zh-CN" altLang="en-US" sz="2800" b="1"/>
              <a:t>后续活动之六：</a:t>
            </a:r>
            <a:r>
              <a:rPr lang="zh-CN" altLang="en-US" sz="2800"/>
              <a:t>分开审理（</a:t>
            </a:r>
            <a:r>
              <a:rPr lang="en-HK" altLang="zh-CN" sz="2800"/>
              <a:t>split trial</a:t>
            </a:r>
            <a:r>
              <a:rPr lang="zh-CN" altLang="en-HK" sz="2800"/>
              <a:t>）</a:t>
            </a:r>
            <a:r>
              <a:rPr lang="zh-CN" altLang="en-US" sz="2800"/>
              <a:t>双方争议</a:t>
            </a:r>
          </a:p>
          <a:p>
            <a:endParaRPr lang="zh-CN" altLang="en-US" sz="2800" b="1"/>
          </a:p>
          <a:p>
            <a:r>
              <a:rPr lang="zh-CN" altLang="en-US" sz="2800" b="1"/>
              <a:t>后续活动之七：</a:t>
            </a:r>
            <a:r>
              <a:rPr lang="zh-CN" altLang="en-US" sz="2800"/>
              <a:t>决定是否需要开庭审理（</a:t>
            </a:r>
            <a:r>
              <a:rPr lang="en-HK" altLang="zh-CN" sz="2800"/>
              <a:t>oral hearing or documents-only</a:t>
            </a:r>
            <a:r>
              <a:rPr lang="zh-CN" altLang="en-HK" sz="2800"/>
              <a:t>）</a:t>
            </a:r>
          </a:p>
          <a:p>
            <a:endParaRPr lang="zh-CN" altLang="en-US"/>
          </a:p>
        </p:txBody>
      </p:sp>
    </p:spTree>
    <p:extLst>
      <p:ext uri="{BB962C8B-B14F-4D97-AF65-F5344CB8AC3E}">
        <p14:creationId xmlns:p14="http://schemas.microsoft.com/office/powerpoint/2010/main" val="17060707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1E9D9B-96ED-4079-8015-4484E1BDC3EF}"/>
              </a:ext>
            </a:extLst>
          </p:cNvPr>
          <p:cNvSpPr>
            <a:spLocks noGrp="1"/>
          </p:cNvSpPr>
          <p:nvPr>
            <p:ph type="title"/>
          </p:nvPr>
        </p:nvSpPr>
        <p:spPr/>
        <p:txBody>
          <a:bodyPr/>
          <a:lstStyle/>
          <a:p>
            <a:r>
              <a:rPr lang="zh-CN" altLang="en-US"/>
              <a:t>电子文件披露 </a:t>
            </a:r>
            <a:endParaRPr lang="en-US"/>
          </a:p>
        </p:txBody>
      </p:sp>
      <p:sp>
        <p:nvSpPr>
          <p:cNvPr id="3" name="内容占位符 2">
            <a:extLst>
              <a:ext uri="{FF2B5EF4-FFF2-40B4-BE49-F238E27FC236}">
                <a16:creationId xmlns:a16="http://schemas.microsoft.com/office/drawing/2014/main" id="{D7B53807-1AEA-4330-A144-DF6D60699C23}"/>
              </a:ext>
            </a:extLst>
          </p:cNvPr>
          <p:cNvSpPr>
            <a:spLocks noGrp="1"/>
          </p:cNvSpPr>
          <p:nvPr>
            <p:ph idx="1"/>
          </p:nvPr>
        </p:nvSpPr>
        <p:spPr>
          <a:xfrm>
            <a:off x="609600" y="1600200"/>
            <a:ext cx="11341608" cy="5111496"/>
          </a:xfrm>
        </p:spPr>
        <p:txBody>
          <a:bodyPr>
            <a:normAutofit lnSpcReduction="10000"/>
          </a:bodyPr>
          <a:lstStyle/>
          <a:p>
            <a:pPr>
              <a:lnSpc>
                <a:spcPct val="120000"/>
              </a:lnSpc>
            </a:pPr>
            <a:r>
              <a:rPr lang="zh-CN" altLang="en-US"/>
              <a:t>电子文件的搜索与披露越来越重要，被称为比严苛的交叉盘问更能找出事实真相</a:t>
            </a:r>
            <a:endParaRPr lang="en-US" altLang="zh-CN"/>
          </a:p>
          <a:p>
            <a:pPr>
              <a:lnSpc>
                <a:spcPct val="120000"/>
              </a:lnSpc>
            </a:pPr>
            <a:endParaRPr lang="en-US" altLang="zh-CN"/>
          </a:p>
          <a:p>
            <a:pPr>
              <a:lnSpc>
                <a:spcPct val="120000"/>
              </a:lnSpc>
            </a:pPr>
            <a:r>
              <a:rPr lang="zh-CN" altLang="en-US"/>
              <a:t>太多有关文件带来的问题与做法：</a:t>
            </a:r>
            <a:endParaRPr lang="en-US" altLang="zh-CN"/>
          </a:p>
          <a:p>
            <a:pPr lvl="1">
              <a:lnSpc>
                <a:spcPct val="120000"/>
              </a:lnSpc>
            </a:pPr>
            <a:r>
              <a:rPr lang="zh-CN" altLang="en-US" sz="2200"/>
              <a:t>双方诉讼方尽量先去同意</a:t>
            </a:r>
            <a:r>
              <a:rPr lang="en-US" altLang="zh-CN" sz="2200"/>
              <a:t>/</a:t>
            </a:r>
            <a:r>
              <a:rPr lang="zh-CN" altLang="en-US" sz="2200"/>
              <a:t>合作，包括所采用的策略、技巧与技术等，如什么才是适合的关键词，电子文件披露技术调查问卷（</a:t>
            </a:r>
            <a:r>
              <a:rPr lang="en-US" altLang="zh-CN" sz="2200"/>
              <a:t>technology questionnaire</a:t>
            </a:r>
            <a:r>
              <a:rPr lang="zh-CN" altLang="en-US" sz="2200"/>
              <a:t>）</a:t>
            </a:r>
            <a:endParaRPr lang="en-HK" altLang="zh-CN" sz="2200"/>
          </a:p>
          <a:p>
            <a:pPr lvl="1">
              <a:lnSpc>
                <a:spcPct val="120000"/>
              </a:lnSpc>
            </a:pPr>
            <a:r>
              <a:rPr lang="zh-CN" altLang="en-US" sz="2200"/>
              <a:t>如果无法达成同意，法院下令要在对方或独立专家的监察下搜索</a:t>
            </a:r>
            <a:endParaRPr lang="en-US" altLang="zh-CN" sz="2200"/>
          </a:p>
          <a:p>
            <a:pPr lvl="1">
              <a:lnSpc>
                <a:spcPct val="120000"/>
              </a:lnSpc>
            </a:pPr>
            <a:r>
              <a:rPr lang="zh-CN" altLang="en-US" sz="2200"/>
              <a:t>现在有专门的公司协助搜索与披露文件，</a:t>
            </a:r>
            <a:r>
              <a:rPr lang="en-HK" altLang="zh-CN" sz="2200"/>
              <a:t>AI</a:t>
            </a:r>
            <a:r>
              <a:rPr lang="zh-CN" altLang="en-US" sz="2200"/>
              <a:t>协助</a:t>
            </a:r>
            <a:endParaRPr lang="en-US" altLang="zh-CN" sz="2200"/>
          </a:p>
          <a:p>
            <a:pPr lvl="1">
              <a:lnSpc>
                <a:spcPct val="120000"/>
              </a:lnSpc>
            </a:pPr>
            <a:endParaRPr lang="en-US" altLang="zh-CN"/>
          </a:p>
          <a:p>
            <a:pPr>
              <a:lnSpc>
                <a:spcPct val="120000"/>
              </a:lnSpc>
            </a:pPr>
            <a:r>
              <a:rPr lang="en-US" altLang="zh-CN" sz="2200">
                <a:latin typeface="宋体" panose="02010600030101010101" pitchFamily="2" charset="-122"/>
                <a:ea typeface="宋体" panose="02010600030101010101" pitchFamily="2" charset="-122"/>
              </a:rPr>
              <a:t>《</a:t>
            </a:r>
            <a:r>
              <a:rPr lang="zh-CN" altLang="en-US" sz="2200">
                <a:latin typeface="宋体" panose="02010600030101010101" pitchFamily="2" charset="-122"/>
                <a:ea typeface="宋体" panose="02010600030101010101" pitchFamily="2" charset="-122"/>
              </a:rPr>
              <a:t>证据法</a:t>
            </a:r>
            <a:r>
              <a:rPr lang="en-US" altLang="zh-CN" sz="2200">
                <a:latin typeface="宋体" panose="02010600030101010101" pitchFamily="2" charset="-122"/>
                <a:ea typeface="宋体" panose="02010600030101010101" pitchFamily="2" charset="-122"/>
              </a:rPr>
              <a:t>——</a:t>
            </a:r>
            <a:r>
              <a:rPr lang="zh-CN" altLang="en-US" sz="2200">
                <a:latin typeface="宋体" panose="02010600030101010101" pitchFamily="2" charset="-122"/>
                <a:ea typeface="宋体" panose="02010600030101010101" pitchFamily="2" charset="-122"/>
              </a:rPr>
              <a:t>国际规管与诉讼中的证据攻防</a:t>
            </a:r>
            <a:r>
              <a:rPr lang="en-US" altLang="zh-CN" sz="2200">
                <a:latin typeface="宋体" panose="02010600030101010101" pitchFamily="2" charset="-122"/>
                <a:ea typeface="宋体" panose="02010600030101010101" pitchFamily="2" charset="-122"/>
              </a:rPr>
              <a:t>》</a:t>
            </a:r>
            <a:r>
              <a:rPr lang="zh-CN" altLang="en-US" sz="2200">
                <a:latin typeface="宋体" panose="02010600030101010101" pitchFamily="2" charset="-122"/>
                <a:ea typeface="宋体" panose="02010600030101010101" pitchFamily="2" charset="-122"/>
              </a:rPr>
              <a:t>一书第八章</a:t>
            </a:r>
            <a:endParaRPr lang="en-US" altLang="zh-CN" sz="2200">
              <a:latin typeface="宋体" panose="02010600030101010101" pitchFamily="2" charset="-122"/>
              <a:ea typeface="宋体" panose="02010600030101010101" pitchFamily="2" charset="-122"/>
            </a:endParaRPr>
          </a:p>
          <a:p>
            <a:pPr>
              <a:lnSpc>
                <a:spcPct val="120000"/>
              </a:lnSpc>
            </a:pPr>
            <a:r>
              <a:rPr lang="it-IT" altLang="zh-CN" sz="2200">
                <a:latin typeface="宋体" panose="02010600030101010101" pitchFamily="2" charset="-122"/>
                <a:ea typeface="宋体" panose="02010600030101010101" pitchFamily="2" charset="-122"/>
              </a:rPr>
              <a:t>《</a:t>
            </a:r>
            <a:r>
              <a:rPr lang="it-IT" altLang="zh-CN" sz="2200">
                <a:latin typeface="宋体" panose="02010600030101010101" pitchFamily="2" charset="-122"/>
                <a:ea typeface="宋体" panose="02010600030101010101" pitchFamily="2" charset="-122"/>
                <a:hlinkClick r:id="rId2"/>
              </a:rPr>
              <a:t>CIArb Protocol for E-Disclosure in Arbitration</a:t>
            </a:r>
            <a:r>
              <a:rPr lang="it-IT" altLang="zh-CN" sz="2200">
                <a:latin typeface="宋体" panose="02010600030101010101" pitchFamily="2" charset="-122"/>
                <a:ea typeface="宋体" panose="02010600030101010101" pitchFamily="2" charset="-122"/>
              </a:rPr>
              <a:t>》(2008)</a:t>
            </a:r>
            <a:endParaRPr lang="en-HK" altLang="zh-CN" sz="2200">
              <a:latin typeface="宋体" panose="02010600030101010101" pitchFamily="2" charset="-122"/>
              <a:ea typeface="宋体" panose="02010600030101010101" pitchFamily="2" charset="-122"/>
            </a:endParaRPr>
          </a:p>
          <a:p>
            <a:pPr>
              <a:lnSpc>
                <a:spcPct val="120000"/>
              </a:lnSpc>
            </a:pPr>
            <a:r>
              <a:rPr lang="en-HK" altLang="zh-CN" sz="2200">
                <a:latin typeface="宋体" panose="02010600030101010101" pitchFamily="2" charset="-122"/>
                <a:ea typeface="宋体" panose="02010600030101010101" pitchFamily="2" charset="-122"/>
              </a:rPr>
              <a:t>《</a:t>
            </a:r>
            <a:r>
              <a:rPr lang="fr-FR" altLang="zh-CN" sz="2200">
                <a:latin typeface="宋体" panose="02010600030101010101" pitchFamily="2" charset="-122"/>
                <a:ea typeface="宋体" panose="02010600030101010101" pitchFamily="2" charset="-122"/>
                <a:hlinkClick r:id="rId3"/>
              </a:rPr>
              <a:t>ICC Arbitration Commission Report on Managing E-Document Production</a:t>
            </a:r>
            <a:r>
              <a:rPr lang="en-HK" altLang="zh-CN" sz="2200">
                <a:latin typeface="宋体" panose="02010600030101010101" pitchFamily="2" charset="-122"/>
                <a:ea typeface="宋体" panose="02010600030101010101" pitchFamily="2" charset="-122"/>
              </a:rPr>
              <a:t>》(2012)</a:t>
            </a:r>
          </a:p>
          <a:p>
            <a:pPr>
              <a:lnSpc>
                <a:spcPct val="120000"/>
              </a:lnSpc>
            </a:pPr>
            <a:endParaRPr lang="en-US" sz="2200">
              <a:solidFill>
                <a:srgbClr val="FF0000"/>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19849285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3D6B5B-8942-B200-E4DC-211C089143DC}"/>
              </a:ext>
            </a:extLst>
          </p:cNvPr>
          <p:cNvSpPr>
            <a:spLocks noGrp="1"/>
          </p:cNvSpPr>
          <p:nvPr>
            <p:ph type="title"/>
          </p:nvPr>
        </p:nvSpPr>
        <p:spPr>
          <a:xfrm>
            <a:off x="609600" y="367146"/>
            <a:ext cx="10972800" cy="990600"/>
          </a:xfrm>
        </p:spPr>
        <p:txBody>
          <a:bodyPr/>
          <a:lstStyle/>
          <a:p>
            <a:r>
              <a:rPr lang="zh-CN" altLang="en-US"/>
              <a:t>数据保护问题</a:t>
            </a:r>
            <a:endParaRPr lang="zh-Hans-HK" altLang="en-US"/>
          </a:p>
        </p:txBody>
      </p:sp>
      <p:sp>
        <p:nvSpPr>
          <p:cNvPr id="3" name="内容占位符 2">
            <a:extLst>
              <a:ext uri="{FF2B5EF4-FFF2-40B4-BE49-F238E27FC236}">
                <a16:creationId xmlns:a16="http://schemas.microsoft.com/office/drawing/2014/main" id="{70EF0B51-9382-934D-ACE2-CA8977DF5DDA}"/>
              </a:ext>
            </a:extLst>
          </p:cNvPr>
          <p:cNvSpPr>
            <a:spLocks noGrp="1"/>
          </p:cNvSpPr>
          <p:nvPr>
            <p:ph idx="1"/>
          </p:nvPr>
        </p:nvSpPr>
        <p:spPr>
          <a:xfrm>
            <a:off x="609600" y="1357746"/>
            <a:ext cx="10972800" cy="5280798"/>
          </a:xfrm>
        </p:spPr>
        <p:txBody>
          <a:bodyPr>
            <a:normAutofit fontScale="92500" lnSpcReduction="10000"/>
          </a:bodyPr>
          <a:lstStyle/>
          <a:p>
            <a:pPr>
              <a:buClr>
                <a:srgbClr val="D2533C"/>
              </a:buClr>
              <a:defRPr/>
            </a:pPr>
            <a:r>
              <a:rPr lang="zh-CN" altLang="en-US">
                <a:solidFill>
                  <a:srgbClr val="212529"/>
                </a:solidFill>
                <a:latin typeface="+mj-lt"/>
                <a:cs typeface="Calibri" panose="020F0502020204030204" pitchFamily="34" charset="0"/>
              </a:rPr>
              <a:t>国际仲裁中的热点与痛点：</a:t>
            </a:r>
            <a:endParaRPr lang="en-US" altLang="zh-CN">
              <a:solidFill>
                <a:srgbClr val="212529"/>
              </a:solidFill>
              <a:latin typeface="+mj-lt"/>
              <a:cs typeface="Calibri" panose="020F0502020204030204" pitchFamily="34" charset="0"/>
            </a:endParaRPr>
          </a:p>
          <a:p>
            <a:pPr lvl="1">
              <a:buClr>
                <a:srgbClr val="D2533C"/>
              </a:buClr>
              <a:defRPr/>
            </a:pPr>
            <a:r>
              <a:rPr lang="en-US" altLang="zh-CN">
                <a:latin typeface="宋体" panose="02010600030101010101" pitchFamily="2" charset="-122"/>
                <a:ea typeface="宋体" panose="02010600030101010101" pitchFamily="2" charset="-122"/>
              </a:rPr>
              <a:t>《</a:t>
            </a:r>
            <a:r>
              <a:rPr lang="en-US" altLang="zh-CN">
                <a:latin typeface="宋体" panose="02010600030101010101" pitchFamily="2" charset="-122"/>
                <a:ea typeface="宋体" panose="02010600030101010101" pitchFamily="2" charset="-122"/>
                <a:hlinkClick r:id="rId2"/>
              </a:rPr>
              <a:t>ICCA-NYC Bar-CPR Protocol on Cybersecurity in International Arbitration</a:t>
            </a:r>
            <a:r>
              <a:rPr lang="en-US" altLang="zh-CN">
                <a:latin typeface="宋体" panose="02010600030101010101" pitchFamily="2" charset="-122"/>
                <a:ea typeface="宋体" panose="02010600030101010101" pitchFamily="2" charset="-122"/>
              </a:rPr>
              <a:t>》</a:t>
            </a:r>
            <a:r>
              <a:rPr lang="zh-CN" altLang="en-US">
                <a:latin typeface="宋体" panose="02010600030101010101" pitchFamily="2" charset="-122"/>
                <a:ea typeface="宋体" panose="02010600030101010101" pitchFamily="2" charset="-122"/>
              </a:rPr>
              <a:t>（</a:t>
            </a:r>
            <a:r>
              <a:rPr lang="en-US" altLang="zh-CN">
                <a:latin typeface="宋体" panose="02010600030101010101" pitchFamily="2" charset="-122"/>
                <a:ea typeface="宋体" panose="02010600030101010101" pitchFamily="2" charset="-122"/>
              </a:rPr>
              <a:t>2020</a:t>
            </a:r>
            <a:r>
              <a:rPr lang="zh-CN" altLang="en-US">
                <a:latin typeface="宋体" panose="02010600030101010101" pitchFamily="2" charset="-122"/>
                <a:ea typeface="宋体" panose="02010600030101010101" pitchFamily="2" charset="-122"/>
              </a:rPr>
              <a:t>）</a:t>
            </a:r>
            <a:endParaRPr lang="en-GB" altLang="zh-CN">
              <a:solidFill>
                <a:srgbClr val="212529"/>
              </a:solidFill>
              <a:latin typeface="+mj-lt"/>
              <a:cs typeface="Calibri" panose="020F0502020204030204" pitchFamily="34" charset="0"/>
            </a:endParaRPr>
          </a:p>
          <a:p>
            <a:pPr>
              <a:buClr>
                <a:srgbClr val="D2533C"/>
              </a:buClr>
              <a:defRPr/>
            </a:pPr>
            <a:r>
              <a:rPr lang="zh-CN" altLang="en-US">
                <a:solidFill>
                  <a:srgbClr val="212529"/>
                </a:solidFill>
                <a:latin typeface="+mj-lt"/>
                <a:cs typeface="Calibri" panose="020F0502020204030204" pitchFamily="34" charset="0"/>
              </a:rPr>
              <a:t>数据保护立法的例子</a:t>
            </a:r>
            <a:r>
              <a:rPr lang="en-GB" altLang="zh-CN">
                <a:solidFill>
                  <a:srgbClr val="212529"/>
                </a:solidFill>
                <a:latin typeface="+mj-lt"/>
                <a:cs typeface="Calibri" panose="020F0502020204030204" pitchFamily="34" charset="0"/>
              </a:rPr>
              <a:t>:</a:t>
            </a:r>
          </a:p>
          <a:p>
            <a:pPr lvl="1">
              <a:buClr>
                <a:srgbClr val="D2533C"/>
              </a:buClr>
              <a:defRPr/>
            </a:pPr>
            <a:r>
              <a:rPr lang="zh-CN" altLang="en-US">
                <a:effectLst/>
                <a:latin typeface="+mj-lt"/>
                <a:ea typeface="宋体" panose="02010600030101010101" pitchFamily="2" charset="-122"/>
                <a:cs typeface="Arial" panose="020B0604020202020204" pitchFamily="34" charset="0"/>
              </a:rPr>
              <a:t>中国香港特别行政区</a:t>
            </a:r>
            <a:r>
              <a:rPr lang="en-US" altLang="zh-CN" u="sng">
                <a:effectLst/>
                <a:latin typeface="+mj-lt"/>
                <a:ea typeface="宋体" panose="02010600030101010101" pitchFamily="2" charset="-122"/>
                <a:cs typeface="Arial" panose="020B0604020202020204" pitchFamily="34" charset="0"/>
              </a:rPr>
              <a:t>Personal Data (Privacy) Ordinance </a:t>
            </a:r>
            <a:r>
              <a:rPr lang="en-GB" altLang="zh-CN">
                <a:effectLst/>
                <a:latin typeface="+mj-lt"/>
                <a:ea typeface="宋体" panose="02010600030101010101" pitchFamily="2" charset="-122"/>
                <a:cs typeface="Arial" panose="020B0604020202020204" pitchFamily="34" charset="0"/>
              </a:rPr>
              <a:t>(</a:t>
            </a:r>
            <a:r>
              <a:rPr lang="en-US" altLang="zh-CN">
                <a:effectLst/>
                <a:latin typeface="+mj-lt"/>
                <a:ea typeface="宋体" panose="02010600030101010101" pitchFamily="2" charset="-122"/>
                <a:cs typeface="Arial" panose="020B0604020202020204" pitchFamily="34" charset="0"/>
              </a:rPr>
              <a:t>Cap 486</a:t>
            </a:r>
            <a:r>
              <a:rPr lang="en-GB" altLang="zh-CN">
                <a:effectLst/>
                <a:latin typeface="+mj-lt"/>
                <a:ea typeface="宋体" panose="02010600030101010101" pitchFamily="2" charset="-122"/>
                <a:cs typeface="Arial" panose="020B0604020202020204" pitchFamily="34" charset="0"/>
              </a:rPr>
              <a:t>)</a:t>
            </a:r>
            <a:endParaRPr lang="en-GB" altLang="zh-Hans-HK">
              <a:effectLst/>
              <a:latin typeface="+mj-lt"/>
              <a:ea typeface="宋体" panose="02010600030101010101" pitchFamily="2" charset="-122"/>
              <a:cs typeface="Arial" panose="020B0604020202020204" pitchFamily="34" charset="0"/>
            </a:endParaRPr>
          </a:p>
          <a:p>
            <a:pPr lvl="1">
              <a:buClr>
                <a:srgbClr val="D2533C"/>
              </a:buClr>
              <a:defRPr/>
            </a:pPr>
            <a:r>
              <a:rPr lang="zh-CN" altLang="en-US">
                <a:solidFill>
                  <a:srgbClr val="212529"/>
                </a:solidFill>
                <a:latin typeface="+mj-lt"/>
                <a:cs typeface="Calibri" panose="020F0502020204030204" pitchFamily="34" charset="0"/>
              </a:rPr>
              <a:t>欧盟的</a:t>
            </a:r>
            <a:r>
              <a:rPr lang="en-GB" altLang="zh-CN">
                <a:solidFill>
                  <a:srgbClr val="212529"/>
                </a:solidFill>
                <a:latin typeface="+mj-lt"/>
                <a:cs typeface="Calibri" panose="020F0502020204030204" pitchFamily="34" charset="0"/>
              </a:rPr>
              <a:t>GDPR (</a:t>
            </a:r>
            <a:r>
              <a:rPr lang="en-GB" altLang="zh-Hans-HK">
                <a:latin typeface="+mj-lt"/>
                <a:ea typeface="宋体" panose="02010600030101010101" pitchFamily="2" charset="-122"/>
                <a:cs typeface="Arial" panose="020B0604020202020204" pitchFamily="34" charset="0"/>
              </a:rPr>
              <a:t>General Data Protection Regulation</a:t>
            </a:r>
            <a:r>
              <a:rPr lang="en-GB" altLang="zh-CN">
                <a:solidFill>
                  <a:srgbClr val="212529"/>
                </a:solidFill>
                <a:latin typeface="+mj-lt"/>
                <a:cs typeface="Calibri" panose="020F0502020204030204" pitchFamily="34" charset="0"/>
              </a:rPr>
              <a:t>) </a:t>
            </a:r>
            <a:r>
              <a:rPr lang="zh-CN" altLang="en-US">
                <a:solidFill>
                  <a:srgbClr val="212529"/>
                </a:solidFill>
                <a:latin typeface="+mj-lt"/>
                <a:cs typeface="Calibri" panose="020F0502020204030204" pitchFamily="34" charset="0"/>
              </a:rPr>
              <a:t>；</a:t>
            </a:r>
            <a:endParaRPr lang="en-GB" altLang="zh-CN">
              <a:latin typeface="+mj-lt"/>
              <a:cs typeface="Arial" panose="020B0604020202020204" pitchFamily="34" charset="0"/>
            </a:endParaRPr>
          </a:p>
          <a:p>
            <a:pPr>
              <a:buClr>
                <a:srgbClr val="D2533C"/>
              </a:buClr>
              <a:defRPr/>
            </a:pPr>
            <a:r>
              <a:rPr lang="zh-CN" altLang="en-US">
                <a:solidFill>
                  <a:srgbClr val="212529"/>
                </a:solidFill>
                <a:latin typeface="+mj-lt"/>
                <a:cs typeface="Calibri" panose="020F0502020204030204" pitchFamily="34" charset="0"/>
              </a:rPr>
              <a:t>中国也有大量立法</a:t>
            </a:r>
            <a:endParaRPr lang="en-US" altLang="zh-CN">
              <a:solidFill>
                <a:srgbClr val="212529"/>
              </a:solidFill>
              <a:latin typeface="+mj-lt"/>
              <a:cs typeface="Calibri" panose="020F0502020204030204" pitchFamily="34" charset="0"/>
            </a:endParaRPr>
          </a:p>
          <a:p>
            <a:pPr lvl="1">
              <a:buClr>
                <a:srgbClr val="D2533C"/>
              </a:buClr>
              <a:defRPr/>
            </a:pPr>
            <a:r>
              <a:rPr lang="zh-CN" altLang="zh-Hans-HK">
                <a:latin typeface="+mj-lt"/>
                <a:cs typeface="Arial" panose="020B0604020202020204" pitchFamily="34" charset="0"/>
              </a:rPr>
              <a:t>《网络安全法》</a:t>
            </a:r>
            <a:r>
              <a:rPr lang="en-US" altLang="zh-CN">
                <a:latin typeface="+mj-lt"/>
                <a:cs typeface="Arial" panose="020B0604020202020204" pitchFamily="34" charset="0"/>
              </a:rPr>
              <a:t>(2017),</a:t>
            </a:r>
            <a:r>
              <a:rPr lang="zh-CN" altLang="zh-Hans-HK">
                <a:latin typeface="+mj-lt"/>
                <a:cs typeface="Arial" panose="020B0604020202020204" pitchFamily="34" charset="0"/>
              </a:rPr>
              <a:t>《民法总则》</a:t>
            </a:r>
            <a:r>
              <a:rPr lang="en-US" altLang="zh-CN">
                <a:latin typeface="+mj-lt"/>
                <a:cs typeface="Arial" panose="020B0604020202020204" pitchFamily="34" charset="0"/>
              </a:rPr>
              <a:t>(2017),</a:t>
            </a:r>
            <a:r>
              <a:rPr lang="zh-CN" altLang="zh-Hans-HK">
                <a:latin typeface="+mj-lt"/>
                <a:cs typeface="Arial" panose="020B0604020202020204" pitchFamily="34" charset="0"/>
              </a:rPr>
              <a:t>《电子商务法》</a:t>
            </a:r>
            <a:r>
              <a:rPr lang="en-US" altLang="zh-CN">
                <a:latin typeface="+mj-lt"/>
                <a:cs typeface="Arial" panose="020B0604020202020204" pitchFamily="34" charset="0"/>
              </a:rPr>
              <a:t>(2018)</a:t>
            </a:r>
            <a:r>
              <a:rPr lang="zh-CN" altLang="zh-Hans-HK">
                <a:latin typeface="+mj-lt"/>
                <a:cs typeface="Arial" panose="020B0604020202020204" pitchFamily="34" charset="0"/>
              </a:rPr>
              <a:t>，《民法典》（第四编第六章</a:t>
            </a:r>
            <a:r>
              <a:rPr lang="en-US" altLang="zh-CN">
                <a:latin typeface="+mj-lt"/>
                <a:cs typeface="Arial" panose="020B0604020202020204" pitchFamily="34" charset="0"/>
              </a:rPr>
              <a:t>“</a:t>
            </a:r>
            <a:r>
              <a:rPr lang="zh-CN" altLang="zh-Hans-HK">
                <a:latin typeface="+mj-lt"/>
                <a:cs typeface="Arial" panose="020B0604020202020204" pitchFamily="34" charset="0"/>
              </a:rPr>
              <a:t>隐私权和个人信息保护</a:t>
            </a:r>
            <a:r>
              <a:rPr lang="en-US" altLang="zh-CN">
                <a:latin typeface="+mj-lt"/>
                <a:cs typeface="Arial" panose="020B0604020202020204" pitchFamily="34" charset="0"/>
              </a:rPr>
              <a:t>”</a:t>
            </a:r>
            <a:r>
              <a:rPr lang="zh-CN" altLang="zh-Hans-HK">
                <a:latin typeface="+mj-lt"/>
                <a:cs typeface="Arial" panose="020B0604020202020204" pitchFamily="34" charset="0"/>
              </a:rPr>
              <a:t>）</a:t>
            </a:r>
            <a:r>
              <a:rPr lang="en-GB" altLang="zh-CN">
                <a:latin typeface="+mj-lt"/>
                <a:cs typeface="Arial" panose="020B0604020202020204" pitchFamily="34" charset="0"/>
              </a:rPr>
              <a:t>,</a:t>
            </a:r>
            <a:r>
              <a:rPr lang="zh-CN" altLang="zh-Hans-HK">
                <a:latin typeface="+mj-lt"/>
                <a:cs typeface="Arial" panose="020B0604020202020204" pitchFamily="34" charset="0"/>
              </a:rPr>
              <a:t>《个人信息安全规范》（</a:t>
            </a:r>
            <a:r>
              <a:rPr lang="en-GB" altLang="zh-Hans-HK">
                <a:latin typeface="+mj-lt"/>
                <a:cs typeface="Arial" panose="020B0604020202020204" pitchFamily="34" charset="0"/>
              </a:rPr>
              <a:t>GB/T 35273-2020</a:t>
            </a:r>
            <a:r>
              <a:rPr lang="zh-CN" altLang="zh-Hans-HK">
                <a:latin typeface="+mj-lt"/>
                <a:cs typeface="Arial" panose="020B0604020202020204" pitchFamily="34" charset="0"/>
              </a:rPr>
              <a:t>）</a:t>
            </a:r>
            <a:r>
              <a:rPr lang="en-GB" altLang="zh-CN">
                <a:latin typeface="+mj-lt"/>
                <a:cs typeface="Arial" panose="020B0604020202020204" pitchFamily="34" charset="0"/>
              </a:rPr>
              <a:t>, </a:t>
            </a:r>
            <a:r>
              <a:rPr lang="en-US" altLang="zh-CN">
                <a:latin typeface="+mj-lt"/>
                <a:cs typeface="Arial" panose="020B0604020202020204" pitchFamily="34" charset="0"/>
              </a:rPr>
              <a:t>《</a:t>
            </a:r>
            <a:r>
              <a:rPr lang="zh-CN" altLang="en-US">
                <a:latin typeface="+mj-lt"/>
                <a:cs typeface="Arial" panose="020B0604020202020204" pitchFamily="34" charset="0"/>
              </a:rPr>
              <a:t>数据安全法</a:t>
            </a:r>
            <a:r>
              <a:rPr lang="en-US" altLang="zh-CN">
                <a:latin typeface="+mj-lt"/>
                <a:cs typeface="Arial" panose="020B0604020202020204" pitchFamily="34" charset="0"/>
              </a:rPr>
              <a:t>》(2021)</a:t>
            </a:r>
            <a:r>
              <a:rPr lang="zh-CN" altLang="en-US">
                <a:latin typeface="+mj-lt"/>
                <a:cs typeface="Arial" panose="020B0604020202020204" pitchFamily="34" charset="0"/>
              </a:rPr>
              <a:t>、</a:t>
            </a:r>
            <a:r>
              <a:rPr lang="zh-CN" altLang="zh-Hans-HK">
                <a:latin typeface="+mj-lt"/>
                <a:cs typeface="Arial" panose="020B0604020202020204" pitchFamily="34" charset="0"/>
              </a:rPr>
              <a:t>《个人信息保护法》</a:t>
            </a:r>
            <a:r>
              <a:rPr lang="en-US" altLang="zh-CN">
                <a:latin typeface="+mj-lt"/>
                <a:cs typeface="Arial" panose="020B0604020202020204" pitchFamily="34" charset="0"/>
              </a:rPr>
              <a:t>(2021), </a:t>
            </a:r>
            <a:r>
              <a:rPr lang="en-US" altLang="zh-CN">
                <a:solidFill>
                  <a:srgbClr val="212529"/>
                </a:solidFill>
                <a:latin typeface="+mj-lt"/>
                <a:cs typeface="Calibri" panose="020F0502020204030204" pitchFamily="34" charset="0"/>
              </a:rPr>
              <a:t>《</a:t>
            </a:r>
            <a:r>
              <a:rPr lang="zh-CN" altLang="en-US">
                <a:solidFill>
                  <a:srgbClr val="212529"/>
                </a:solidFill>
                <a:latin typeface="+mj-lt"/>
                <a:cs typeface="Calibri" panose="020F0502020204030204" pitchFamily="34" charset="0"/>
              </a:rPr>
              <a:t>重要数据识别指南（征求意见稿）</a:t>
            </a:r>
            <a:r>
              <a:rPr lang="en-US" altLang="zh-CN">
                <a:solidFill>
                  <a:srgbClr val="212529"/>
                </a:solidFill>
                <a:latin typeface="+mj-lt"/>
                <a:cs typeface="Calibri" panose="020F0502020204030204" pitchFamily="34" charset="0"/>
              </a:rPr>
              <a:t>》(2022)</a:t>
            </a:r>
            <a:r>
              <a:rPr lang="zh-CN" altLang="en-US">
                <a:solidFill>
                  <a:srgbClr val="212529"/>
                </a:solidFill>
                <a:latin typeface="+mj-lt"/>
                <a:cs typeface="Calibri" panose="020F0502020204030204" pitchFamily="34" charset="0"/>
              </a:rPr>
              <a:t>、</a:t>
            </a:r>
            <a:r>
              <a:rPr lang="en-US" altLang="zh-CN">
                <a:solidFill>
                  <a:srgbClr val="212529"/>
                </a:solidFill>
                <a:latin typeface="+mj-lt"/>
                <a:cs typeface="Calibri" panose="020F0502020204030204" pitchFamily="34" charset="0"/>
              </a:rPr>
              <a:t>《</a:t>
            </a:r>
            <a:r>
              <a:rPr lang="zh-CN" altLang="en-US">
                <a:solidFill>
                  <a:srgbClr val="212529"/>
                </a:solidFill>
                <a:latin typeface="+mj-lt"/>
                <a:cs typeface="Calibri" panose="020F0502020204030204" pitchFamily="34" charset="0"/>
              </a:rPr>
              <a:t>网络安全标准实践指南</a:t>
            </a:r>
            <a:r>
              <a:rPr lang="en-US" altLang="zh-CN">
                <a:solidFill>
                  <a:srgbClr val="212529"/>
                </a:solidFill>
                <a:latin typeface="+mj-lt"/>
                <a:cs typeface="Calibri" panose="020F0502020204030204" pitchFamily="34" charset="0"/>
              </a:rPr>
              <a:t>-</a:t>
            </a:r>
            <a:r>
              <a:rPr lang="zh-CN" altLang="en-US">
                <a:solidFill>
                  <a:srgbClr val="212529"/>
                </a:solidFill>
                <a:latin typeface="+mj-lt"/>
                <a:cs typeface="Calibri" panose="020F0502020204030204" pitchFamily="34" charset="0"/>
              </a:rPr>
              <a:t>个人信息跨境处理活动认证技术规范</a:t>
            </a:r>
            <a:r>
              <a:rPr lang="en-US" altLang="zh-CN">
                <a:solidFill>
                  <a:srgbClr val="212529"/>
                </a:solidFill>
                <a:latin typeface="+mj-lt"/>
                <a:cs typeface="Calibri" panose="020F0502020204030204" pitchFamily="34" charset="0"/>
              </a:rPr>
              <a:t>》(2022)</a:t>
            </a:r>
            <a:r>
              <a:rPr lang="zh-CN" altLang="en-US">
                <a:solidFill>
                  <a:srgbClr val="212529"/>
                </a:solidFill>
                <a:latin typeface="+mj-lt"/>
                <a:cs typeface="Calibri" panose="020F0502020204030204" pitchFamily="34" charset="0"/>
              </a:rPr>
              <a:t>、</a:t>
            </a:r>
            <a:r>
              <a:rPr lang="en-US" altLang="zh-CN">
                <a:solidFill>
                  <a:srgbClr val="212529"/>
                </a:solidFill>
                <a:latin typeface="+mj-lt"/>
                <a:cs typeface="Calibri" panose="020F0502020204030204" pitchFamily="34" charset="0"/>
              </a:rPr>
              <a:t>《</a:t>
            </a:r>
            <a:r>
              <a:rPr lang="zh-CN" altLang="en-US">
                <a:solidFill>
                  <a:srgbClr val="212529"/>
                </a:solidFill>
                <a:latin typeface="+mj-lt"/>
                <a:cs typeface="Calibri" panose="020F0502020204030204" pitchFamily="34" charset="0"/>
              </a:rPr>
              <a:t>个人信息出境标准合同规定（征求意见稿）</a:t>
            </a:r>
            <a:r>
              <a:rPr lang="en-US" altLang="zh-CN">
                <a:solidFill>
                  <a:srgbClr val="212529"/>
                </a:solidFill>
                <a:latin typeface="+mj-lt"/>
                <a:cs typeface="Calibri" panose="020F0502020204030204" pitchFamily="34" charset="0"/>
              </a:rPr>
              <a:t>》(2022</a:t>
            </a:r>
            <a:r>
              <a:rPr lang="en-US" altLang="zh-CN">
                <a:latin typeface="+mj-lt"/>
                <a:cs typeface="Arial" panose="020B0604020202020204" pitchFamily="34" charset="0"/>
              </a:rPr>
              <a:t>),《</a:t>
            </a:r>
            <a:r>
              <a:rPr lang="zh-CN" altLang="en-US">
                <a:latin typeface="+mj-lt"/>
                <a:cs typeface="Arial" panose="020B0604020202020204" pitchFamily="34" charset="0"/>
              </a:rPr>
              <a:t>数据出境安全管理办法</a:t>
            </a:r>
            <a:r>
              <a:rPr lang="en-US" altLang="zh-CN">
                <a:latin typeface="+mj-lt"/>
                <a:cs typeface="Arial" panose="020B0604020202020204" pitchFamily="34" charset="0"/>
              </a:rPr>
              <a:t>》</a:t>
            </a:r>
            <a:r>
              <a:rPr lang="zh-CN" altLang="en-US">
                <a:latin typeface="+mj-lt"/>
                <a:cs typeface="Arial" panose="020B0604020202020204" pitchFamily="34" charset="0"/>
              </a:rPr>
              <a:t>（</a:t>
            </a:r>
            <a:r>
              <a:rPr lang="en-US" altLang="zh-CN">
                <a:latin typeface="+mj-lt"/>
                <a:cs typeface="Arial" panose="020B0604020202020204" pitchFamily="34" charset="0"/>
              </a:rPr>
              <a:t>2022</a:t>
            </a:r>
            <a:r>
              <a:rPr lang="zh-CN" altLang="en-US">
                <a:latin typeface="+mj-lt"/>
                <a:cs typeface="Arial" panose="020B0604020202020204" pitchFamily="34" charset="0"/>
              </a:rPr>
              <a:t>）</a:t>
            </a:r>
            <a:endParaRPr lang="en-US" altLang="zh-CN">
              <a:latin typeface="+mj-lt"/>
              <a:cs typeface="Arial" panose="020B0604020202020204" pitchFamily="34" charset="0"/>
            </a:endParaRPr>
          </a:p>
          <a:p>
            <a:pPr>
              <a:buClr>
                <a:srgbClr val="D2533C"/>
              </a:buClr>
              <a:defRPr/>
            </a:pPr>
            <a:r>
              <a:rPr lang="en-US" altLang="zh-CN">
                <a:solidFill>
                  <a:srgbClr val="212529"/>
                </a:solidFill>
                <a:latin typeface="+mj-lt"/>
                <a:cs typeface="Calibri" panose="020F0502020204030204" pitchFamily="34" charset="0"/>
              </a:rPr>
              <a:t>ICCA-IBA Roadmap to Data Protection in International Arbitration</a:t>
            </a:r>
            <a:r>
              <a:rPr lang="zh-CN" altLang="en-US">
                <a:solidFill>
                  <a:srgbClr val="212529"/>
                </a:solidFill>
                <a:latin typeface="+mj-lt"/>
                <a:cs typeface="Calibri" panose="020F0502020204030204" pitchFamily="34" charset="0"/>
              </a:rPr>
              <a:t>（</a:t>
            </a:r>
            <a:r>
              <a:rPr lang="en-US" altLang="zh-CN">
                <a:solidFill>
                  <a:srgbClr val="212529"/>
                </a:solidFill>
                <a:latin typeface="+mj-lt"/>
                <a:cs typeface="Calibri" panose="020F0502020204030204" pitchFamily="34" charset="0"/>
              </a:rPr>
              <a:t>The ICCA Reports No. 7)</a:t>
            </a:r>
          </a:p>
          <a:p>
            <a:pPr lvl="1">
              <a:buClr>
                <a:srgbClr val="D2533C"/>
              </a:buClr>
              <a:defRPr/>
            </a:pPr>
            <a:r>
              <a:rPr lang="zh-CN" altLang="en-US">
                <a:solidFill>
                  <a:srgbClr val="212529"/>
                </a:solidFill>
                <a:latin typeface="+mj-lt"/>
                <a:cs typeface="Calibri" panose="020F0502020204030204" pitchFamily="34" charset="0"/>
              </a:rPr>
              <a:t>建议尽早（第一次</a:t>
            </a:r>
            <a:r>
              <a:rPr lang="en-US" altLang="zh-CN">
                <a:solidFill>
                  <a:srgbClr val="212529"/>
                </a:solidFill>
                <a:latin typeface="+mj-lt"/>
                <a:cs typeface="Calibri" panose="020F0502020204030204" pitchFamily="34" charset="0"/>
              </a:rPr>
              <a:t>CMC</a:t>
            </a:r>
            <a:r>
              <a:rPr lang="zh-CN" altLang="en-US">
                <a:solidFill>
                  <a:srgbClr val="212529"/>
                </a:solidFill>
                <a:latin typeface="+mj-lt"/>
                <a:cs typeface="Calibri" panose="020F0502020204030204" pitchFamily="34" charset="0"/>
              </a:rPr>
              <a:t>、</a:t>
            </a:r>
            <a:r>
              <a:rPr lang="en-US" altLang="zh-CN">
                <a:solidFill>
                  <a:srgbClr val="212529"/>
                </a:solidFill>
                <a:latin typeface="+mj-lt"/>
                <a:cs typeface="Calibri" panose="020F0502020204030204" pitchFamily="34" charset="0"/>
              </a:rPr>
              <a:t>ICC</a:t>
            </a:r>
            <a:r>
              <a:rPr lang="zh-CN" altLang="en-US">
                <a:solidFill>
                  <a:srgbClr val="212529"/>
                </a:solidFill>
                <a:latin typeface="+mj-lt"/>
                <a:cs typeface="Calibri" panose="020F0502020204030204" pitchFamily="34" charset="0"/>
              </a:rPr>
              <a:t>的</a:t>
            </a:r>
            <a:r>
              <a:rPr lang="en-US" altLang="zh-CN">
                <a:solidFill>
                  <a:srgbClr val="212529"/>
                </a:solidFill>
                <a:latin typeface="+mj-lt"/>
                <a:cs typeface="Calibri" panose="020F0502020204030204" pitchFamily="34" charset="0"/>
              </a:rPr>
              <a:t>TOR</a:t>
            </a:r>
            <a:r>
              <a:rPr lang="zh-CN" altLang="en-US">
                <a:solidFill>
                  <a:srgbClr val="212529"/>
                </a:solidFill>
                <a:latin typeface="+mj-lt"/>
                <a:cs typeface="Calibri" panose="020F0502020204030204" pitchFamily="34" charset="0"/>
              </a:rPr>
              <a:t>等）开始数据保护、网络安全问题的协调与讨论</a:t>
            </a:r>
            <a:endParaRPr lang="en-US" altLang="zh-CN">
              <a:solidFill>
                <a:srgbClr val="212529"/>
              </a:solidFill>
              <a:latin typeface="+mj-lt"/>
              <a:cs typeface="Calibri" panose="020F0502020204030204" pitchFamily="34" charset="0"/>
            </a:endParaRPr>
          </a:p>
          <a:p>
            <a:pPr>
              <a:buClr>
                <a:srgbClr val="D2533C"/>
              </a:buClr>
              <a:defRPr/>
            </a:pPr>
            <a:r>
              <a:rPr lang="zh-CN" altLang="en-US">
                <a:solidFill>
                  <a:srgbClr val="212529"/>
                </a:solidFill>
                <a:latin typeface="+mj-lt"/>
                <a:cs typeface="Calibri" panose="020F0502020204030204" pitchFamily="34" charset="0"/>
              </a:rPr>
              <a:t>国际仲裁中不可避免涉及多国家</a:t>
            </a:r>
            <a:r>
              <a:rPr lang="en-US" altLang="zh-CN">
                <a:solidFill>
                  <a:srgbClr val="212529"/>
                </a:solidFill>
                <a:latin typeface="+mj-lt"/>
                <a:cs typeface="Calibri" panose="020F0502020204030204" pitchFamily="34" charset="0"/>
              </a:rPr>
              <a:t>/</a:t>
            </a:r>
            <a:r>
              <a:rPr lang="zh-CN" altLang="en-US">
                <a:solidFill>
                  <a:srgbClr val="212529"/>
                </a:solidFill>
                <a:latin typeface="+mj-lt"/>
                <a:cs typeface="Calibri" panose="020F0502020204030204" pitchFamily="34" charset="0"/>
              </a:rPr>
              <a:t>地区，根据各地不同的法律要求考虑。基本都要涉及如何进行数据出境，与采用哪些手段保护数据信息安全</a:t>
            </a:r>
            <a:endParaRPr lang="en-US" altLang="zh-CN">
              <a:solidFill>
                <a:srgbClr val="212529"/>
              </a:solidFill>
              <a:latin typeface="+mj-lt"/>
              <a:cs typeface="Calibri" panose="020F0502020204030204" pitchFamily="34" charset="0"/>
            </a:endParaRPr>
          </a:p>
          <a:p>
            <a:pPr lvl="1">
              <a:buClr>
                <a:srgbClr val="D2533C"/>
              </a:buClr>
              <a:defRPr/>
            </a:pPr>
            <a:r>
              <a:rPr lang="zh-CN" altLang="en-US">
                <a:solidFill>
                  <a:srgbClr val="212529"/>
                </a:solidFill>
                <a:latin typeface="+mj-lt"/>
                <a:cs typeface="Calibri" panose="020F0502020204030204" pitchFamily="34" charset="0"/>
              </a:rPr>
              <a:t>对比</a:t>
            </a:r>
            <a:r>
              <a:rPr lang="en-US" altLang="zh-CN" u="sng">
                <a:solidFill>
                  <a:srgbClr val="212529"/>
                </a:solidFill>
                <a:latin typeface="+mj-lt"/>
                <a:cs typeface="Calibri" panose="020F0502020204030204" pitchFamily="34" charset="0"/>
              </a:rPr>
              <a:t>Cadence Design Sys v. </a:t>
            </a:r>
            <a:r>
              <a:rPr lang="en-US" altLang="zh-CN" u="sng" err="1">
                <a:solidFill>
                  <a:srgbClr val="212529"/>
                </a:solidFill>
                <a:latin typeface="+mj-lt"/>
                <a:cs typeface="Calibri" panose="020F0502020204030204" pitchFamily="34" charset="0"/>
              </a:rPr>
              <a:t>Syntronic</a:t>
            </a:r>
            <a:r>
              <a:rPr lang="en-US" altLang="zh-CN" u="sng">
                <a:solidFill>
                  <a:srgbClr val="212529"/>
                </a:solidFill>
                <a:latin typeface="+mj-lt"/>
                <a:cs typeface="Calibri" panose="020F0502020204030204" pitchFamily="34" charset="0"/>
              </a:rPr>
              <a:t> AB</a:t>
            </a:r>
            <a:r>
              <a:rPr lang="en-US" altLang="zh-CN">
                <a:solidFill>
                  <a:srgbClr val="212529"/>
                </a:solidFill>
                <a:latin typeface="+mj-lt"/>
                <a:cs typeface="Calibri" panose="020F0502020204030204" pitchFamily="34" charset="0"/>
              </a:rPr>
              <a:t>, 21-cv-03610-SI (JCS)</a:t>
            </a:r>
            <a:r>
              <a:rPr lang="zh-CN" altLang="en-US">
                <a:solidFill>
                  <a:srgbClr val="212529"/>
                </a:solidFill>
                <a:latin typeface="+mj-lt"/>
                <a:cs typeface="Calibri" panose="020F0502020204030204" pitchFamily="34" charset="0"/>
              </a:rPr>
              <a:t>美国联邦北加州地方法院看法</a:t>
            </a:r>
            <a:endParaRPr lang="en-US" altLang="zh-CN">
              <a:solidFill>
                <a:srgbClr val="212529"/>
              </a:solidFill>
              <a:latin typeface="+mj-lt"/>
              <a:cs typeface="Calibri" panose="020F0502020204030204" pitchFamily="34" charset="0"/>
            </a:endParaRPr>
          </a:p>
          <a:p>
            <a:pPr lvl="1">
              <a:buClr>
                <a:srgbClr val="D2533C"/>
              </a:buClr>
              <a:defRPr/>
            </a:pPr>
            <a:endParaRPr lang="en-GB" altLang="zh-CN">
              <a:solidFill>
                <a:srgbClr val="212529"/>
              </a:solidFill>
              <a:latin typeface="+mj-lt"/>
              <a:cs typeface="Calibri" panose="020F0502020204030204" pitchFamily="34" charset="0"/>
            </a:endParaRPr>
          </a:p>
          <a:p>
            <a:endParaRPr lang="zh-Hans-HK" altLang="en-US"/>
          </a:p>
        </p:txBody>
      </p:sp>
    </p:spTree>
    <p:extLst>
      <p:ext uri="{BB962C8B-B14F-4D97-AF65-F5344CB8AC3E}">
        <p14:creationId xmlns:p14="http://schemas.microsoft.com/office/powerpoint/2010/main" val="298168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E9D0E2-F2D9-40BF-D604-F31C12DEB1CF}"/>
              </a:ext>
            </a:extLst>
          </p:cNvPr>
          <p:cNvSpPr>
            <a:spLocks noGrp="1"/>
          </p:cNvSpPr>
          <p:nvPr>
            <p:ph type="title"/>
          </p:nvPr>
        </p:nvSpPr>
        <p:spPr>
          <a:xfrm>
            <a:off x="609600" y="375249"/>
            <a:ext cx="10972800" cy="990600"/>
          </a:xfrm>
        </p:spPr>
        <p:txBody>
          <a:bodyPr/>
          <a:lstStyle/>
          <a:p>
            <a:r>
              <a:rPr lang="zh-CN" altLang="en-US" sz="4000">
                <a:sym typeface="Helvetica Neue"/>
              </a:rPr>
              <a:t>提前文件披露（</a:t>
            </a:r>
            <a:r>
              <a:rPr lang="en-US" altLang="zh-CN" sz="4000">
                <a:sym typeface="Helvetica Neue"/>
              </a:rPr>
              <a:t>2</a:t>
            </a:r>
            <a:r>
              <a:rPr lang="zh-CN" altLang="en-US" sz="4000">
                <a:sym typeface="Helvetica Neue"/>
              </a:rPr>
              <a:t>）</a:t>
            </a:r>
            <a:endParaRPr lang="zh-CN" altLang="en-US"/>
          </a:p>
        </p:txBody>
      </p:sp>
      <p:sp>
        <p:nvSpPr>
          <p:cNvPr id="3" name="内容占位符 2">
            <a:extLst>
              <a:ext uri="{FF2B5EF4-FFF2-40B4-BE49-F238E27FC236}">
                <a16:creationId xmlns:a16="http://schemas.microsoft.com/office/drawing/2014/main" id="{65E4B2F6-11C7-C26D-A771-82B32C40CCE5}"/>
              </a:ext>
            </a:extLst>
          </p:cNvPr>
          <p:cNvSpPr>
            <a:spLocks noGrp="1"/>
          </p:cNvSpPr>
          <p:nvPr>
            <p:ph idx="1"/>
          </p:nvPr>
        </p:nvSpPr>
        <p:spPr>
          <a:xfrm>
            <a:off x="609600" y="1370162"/>
            <a:ext cx="10972800" cy="5308120"/>
          </a:xfrm>
        </p:spPr>
        <p:txBody>
          <a:bodyPr vert="horz" lIns="91440" tIns="45720" rIns="91440" bIns="45720" rtlCol="0" anchor="t">
            <a:normAutofit fontScale="85000" lnSpcReduction="20000"/>
          </a:bodyPr>
          <a:lstStyle/>
          <a:p>
            <a:pPr>
              <a:spcBef>
                <a:spcPts val="0"/>
              </a:spcBef>
            </a:pPr>
            <a:endParaRPr lang="en-US" altLang="zh-CN" kern="100">
              <a:latin typeface="+mj-lt"/>
              <a:ea typeface="宋体"/>
              <a:cs typeface="Arial"/>
            </a:endParaRPr>
          </a:p>
          <a:p>
            <a:pPr>
              <a:spcBef>
                <a:spcPts val="0"/>
              </a:spcBef>
            </a:pPr>
            <a:r>
              <a:rPr lang="en-GB" kern="100" err="1">
                <a:latin typeface="+mj-lt"/>
                <a:ea typeface="宋体"/>
                <a:cs typeface="Calibri"/>
              </a:rPr>
              <a:t>在以前的高院规则</a:t>
            </a:r>
            <a:r>
              <a:rPr lang="en-GB" u="sng" kern="100" err="1">
                <a:latin typeface="+mj-lt"/>
                <a:ea typeface="宋体"/>
                <a:cs typeface="Calibri"/>
              </a:rPr>
              <a:t>Rule</a:t>
            </a:r>
            <a:r>
              <a:rPr lang="en-GB" u="sng" kern="100">
                <a:latin typeface="+mj-lt"/>
                <a:ea typeface="宋体"/>
                <a:cs typeface="Calibri"/>
              </a:rPr>
              <a:t> of Supreme Courts </a:t>
            </a:r>
            <a:r>
              <a:rPr lang="en-GB" kern="100" err="1">
                <a:latin typeface="+mj-lt"/>
                <a:ea typeface="宋体"/>
                <a:cs typeface="Calibri"/>
              </a:rPr>
              <a:t>或简称RSC</a:t>
            </a:r>
            <a:r>
              <a:rPr lang="zh-CN" altLang="en-US" kern="100">
                <a:latin typeface="+mj-lt"/>
                <a:ea typeface="宋体"/>
                <a:cs typeface="Calibri"/>
              </a:rPr>
              <a:t>下，针对提前披露的规定主要是在 </a:t>
            </a:r>
            <a:r>
              <a:rPr lang="en-GB" kern="100">
                <a:latin typeface="+mj-lt"/>
                <a:ea typeface="宋体"/>
                <a:cs typeface="Calibri"/>
              </a:rPr>
              <a:t>Order 24, rule 7</a:t>
            </a:r>
            <a:r>
              <a:rPr lang="zh-CN" altLang="en-US" kern="100">
                <a:latin typeface="+mj-lt"/>
                <a:ea typeface="宋体"/>
                <a:cs typeface="Calibri"/>
              </a:rPr>
              <a:t>，可节录如下：</a:t>
            </a:r>
            <a:endParaRPr lang="en-US" kern="100">
              <a:ea typeface="+mn-lt"/>
              <a:cs typeface="+mn-lt"/>
            </a:endParaRPr>
          </a:p>
          <a:p>
            <a:pPr marL="274320" lvl="1" indent="0" algn="just">
              <a:spcBef>
                <a:spcPts val="1200"/>
              </a:spcBef>
              <a:spcAft>
                <a:spcPts val="1200"/>
              </a:spcAft>
              <a:buNone/>
            </a:pPr>
            <a:r>
              <a:rPr lang="zh-CN" kern="100">
                <a:latin typeface="+mj-lt"/>
                <a:ea typeface="宋体"/>
                <a:cs typeface="Calibri"/>
              </a:rPr>
              <a:t>“</a:t>
            </a:r>
            <a:r>
              <a:rPr lang="en-GB" i="1" kern="100">
                <a:latin typeface="+mj-lt"/>
                <a:ea typeface="宋体"/>
                <a:cs typeface="Calibri"/>
              </a:rPr>
              <a:t>(1) Subject to rule 8, </a:t>
            </a:r>
            <a:r>
              <a:rPr lang="en-GB" b="1" i="1" kern="100">
                <a:latin typeface="+mj-lt"/>
                <a:ea typeface="宋体"/>
                <a:cs typeface="Calibri"/>
              </a:rPr>
              <a:t>the Court may at any time</a:t>
            </a:r>
            <a:r>
              <a:rPr lang="en-GB" i="1" kern="100">
                <a:latin typeface="+mj-lt"/>
                <a:ea typeface="宋体"/>
                <a:cs typeface="Calibri"/>
              </a:rPr>
              <a:t>, on the application of any party to a cause or matter, make an order requiring any other party to make an affidavit stating whether any document specified or described in the application or any class of documents so specified or described is, or has at any time been, in his possession, custody or power, …</a:t>
            </a:r>
            <a:endParaRPr lang="zh-CN" altLang="en-US" kern="100">
              <a:ea typeface="+mn-lt"/>
              <a:cs typeface="+mn-lt"/>
            </a:endParaRPr>
          </a:p>
          <a:p>
            <a:pPr marL="274320" lvl="1" indent="0" algn="just">
              <a:spcBef>
                <a:spcPts val="1200"/>
              </a:spcBef>
              <a:spcAft>
                <a:spcPts val="1200"/>
              </a:spcAft>
              <a:buNone/>
            </a:pPr>
            <a:r>
              <a:rPr lang="en-GB" i="1" kern="100">
                <a:latin typeface="+mj-lt"/>
                <a:ea typeface="宋体"/>
                <a:cs typeface="Calibri"/>
              </a:rPr>
              <a:t>(3) An application for an order under this rule </a:t>
            </a:r>
            <a:r>
              <a:rPr lang="en-GB" b="1" i="1" kern="100">
                <a:latin typeface="+mj-lt"/>
                <a:ea typeface="宋体"/>
                <a:cs typeface="Calibri"/>
              </a:rPr>
              <a:t>must be supported by an affidavit</a:t>
            </a:r>
            <a:r>
              <a:rPr lang="en-GB" i="1" kern="100">
                <a:latin typeface="+mj-lt"/>
                <a:ea typeface="宋体"/>
                <a:cs typeface="Calibri"/>
              </a:rPr>
              <a:t> stating the belief of the deponent that the party from whom discovery is sought under this rule has, or at some time had, </a:t>
            </a:r>
            <a:r>
              <a:rPr lang="en-GB" b="1" i="1" kern="100">
                <a:latin typeface="+mj-lt"/>
                <a:ea typeface="宋体"/>
                <a:cs typeface="Calibri"/>
              </a:rPr>
              <a:t>in his possession, custody or power</a:t>
            </a:r>
            <a:r>
              <a:rPr lang="en-GB" i="1" kern="100">
                <a:latin typeface="+mj-lt"/>
                <a:ea typeface="宋体"/>
                <a:cs typeface="Calibri"/>
              </a:rPr>
              <a:t> the documents, or class of document, specified or described in the application and that </a:t>
            </a:r>
            <a:r>
              <a:rPr lang="en-GB" b="1" i="1" kern="100">
                <a:latin typeface="+mj-lt"/>
                <a:ea typeface="宋体"/>
                <a:cs typeface="Calibri"/>
              </a:rPr>
              <a:t>it relates to one or more of the matters in question in the cause or matter.</a:t>
            </a:r>
            <a:r>
              <a:rPr lang="zh-CN" altLang="en-US" kern="100">
                <a:latin typeface="+mj-lt"/>
                <a:ea typeface="宋体"/>
                <a:cs typeface="Calibri"/>
              </a:rPr>
              <a:t>”</a:t>
            </a:r>
            <a:endParaRPr lang="en-US">
              <a:cs typeface="Calibri" panose="020F0502020204030204"/>
            </a:endParaRPr>
          </a:p>
          <a:p>
            <a:pPr marL="285750" indent="-285750" algn="just">
              <a:spcBef>
                <a:spcPts val="1200"/>
              </a:spcBef>
              <a:spcAft>
                <a:spcPts val="1200"/>
              </a:spcAft>
            </a:pPr>
            <a:r>
              <a:rPr lang="en-US" altLang="zh-CN" kern="100">
                <a:effectLst/>
                <a:latin typeface="+mj-lt"/>
                <a:ea typeface="宋体"/>
                <a:cs typeface="Arial"/>
              </a:rPr>
              <a:t>RSC Order 24, rule 8 </a:t>
            </a:r>
            <a:r>
              <a:rPr lang="zh-CN" altLang="zh-CN" kern="100">
                <a:effectLst/>
                <a:latin typeface="+mj-lt"/>
                <a:ea typeface="宋体"/>
                <a:cs typeface="Arial"/>
              </a:rPr>
              <a:t>针对与强调法院在必要的情况下才能行使裁量权命令提前披露，说：</a:t>
            </a:r>
            <a:endParaRPr lang="zh-CN"/>
          </a:p>
          <a:p>
            <a:pPr marL="274320" lvl="1" indent="0" algn="just">
              <a:buNone/>
            </a:pPr>
            <a:r>
              <a:rPr lang="zh-CN" altLang="zh-CN" sz="2200">
                <a:effectLst/>
                <a:latin typeface="+mj-lt"/>
                <a:ea typeface="宋体"/>
                <a:cs typeface="Arial"/>
              </a:rPr>
              <a:t>“</a:t>
            </a:r>
            <a:r>
              <a:rPr lang="en-US" altLang="zh-CN" sz="2200" i="1">
                <a:effectLst/>
                <a:latin typeface="+mj-lt"/>
                <a:ea typeface="宋体"/>
                <a:cs typeface="Arial"/>
              </a:rPr>
              <a:t>On the hearing of an application for an order under rule 3, 7 or 7A the Court, if satisfied that discovery is </a:t>
            </a:r>
            <a:r>
              <a:rPr lang="en-US" altLang="zh-CN" sz="2200" b="1" i="1">
                <a:effectLst/>
                <a:latin typeface="+mj-lt"/>
                <a:ea typeface="宋体"/>
                <a:cs typeface="Arial"/>
              </a:rPr>
              <a:t>not necessary</a:t>
            </a:r>
            <a:r>
              <a:rPr lang="en-US" altLang="zh-CN" sz="2200" i="1">
                <a:effectLst/>
                <a:latin typeface="+mj-lt"/>
                <a:ea typeface="宋体"/>
                <a:cs typeface="Arial"/>
              </a:rPr>
              <a:t>, or </a:t>
            </a:r>
            <a:r>
              <a:rPr lang="en-US" altLang="zh-CN" sz="2200" b="1" i="1">
                <a:effectLst/>
                <a:latin typeface="+mj-lt"/>
                <a:ea typeface="宋体"/>
                <a:cs typeface="Arial"/>
              </a:rPr>
              <a:t>not necessary at that stage </a:t>
            </a:r>
            <a:r>
              <a:rPr lang="en-US" altLang="zh-CN" sz="2200" i="1">
                <a:effectLst/>
                <a:latin typeface="+mj-lt"/>
                <a:ea typeface="宋体"/>
                <a:cs typeface="Arial"/>
              </a:rPr>
              <a:t>of the cause or matter, may </a:t>
            </a:r>
            <a:r>
              <a:rPr lang="en-US" altLang="zh-CN" sz="2200" b="1" i="1">
                <a:effectLst/>
                <a:latin typeface="+mj-lt"/>
                <a:ea typeface="宋体"/>
                <a:cs typeface="Arial"/>
              </a:rPr>
              <a:t>dismiss or</a:t>
            </a:r>
            <a:r>
              <a:rPr lang="en-US" altLang="zh-CN" sz="2200" i="1">
                <a:effectLst/>
                <a:latin typeface="+mj-lt"/>
                <a:ea typeface="宋体"/>
                <a:cs typeface="Arial"/>
              </a:rPr>
              <a:t>, as the case may be, </a:t>
            </a:r>
            <a:r>
              <a:rPr lang="en-US" altLang="zh-CN" sz="2200" b="1" i="1">
                <a:effectLst/>
                <a:latin typeface="+mj-lt"/>
                <a:ea typeface="宋体"/>
                <a:cs typeface="Arial"/>
              </a:rPr>
              <a:t>adjourn the application</a:t>
            </a:r>
            <a:r>
              <a:rPr lang="en-US" altLang="zh-CN" sz="2200" i="1">
                <a:effectLst/>
                <a:latin typeface="+mj-lt"/>
                <a:ea typeface="宋体"/>
                <a:cs typeface="Arial"/>
              </a:rPr>
              <a:t> and shall in any case refuse to make such an order if and so far as it is of opinion that discovery is </a:t>
            </a:r>
            <a:r>
              <a:rPr lang="en-US" altLang="zh-CN" sz="2200" b="1" i="1">
                <a:effectLst/>
                <a:latin typeface="+mj-lt"/>
                <a:ea typeface="宋体"/>
                <a:cs typeface="Arial"/>
              </a:rPr>
              <a:t>not necessary either for disposing fairly of the cause or matter or for saving costs</a:t>
            </a:r>
            <a:r>
              <a:rPr lang="en-US" altLang="zh-CN" sz="2200" i="1">
                <a:effectLst/>
                <a:latin typeface="+mj-lt"/>
                <a:ea typeface="宋体"/>
                <a:cs typeface="Arial"/>
              </a:rPr>
              <a:t>.</a:t>
            </a:r>
            <a:r>
              <a:rPr lang="zh-CN" altLang="zh-CN" sz="2200">
                <a:effectLst/>
                <a:latin typeface="+mj-lt"/>
                <a:ea typeface="宋体"/>
                <a:cs typeface="Arial"/>
              </a:rPr>
              <a:t>”</a:t>
            </a:r>
            <a:endParaRPr lang="en-US" altLang="zh-CN" sz="2200">
              <a:latin typeface="+mj-lt"/>
              <a:ea typeface="宋体"/>
              <a:cs typeface="Arial"/>
            </a:endParaRPr>
          </a:p>
          <a:p>
            <a:pPr marL="274320" lvl="1" indent="0" algn="just">
              <a:buNone/>
            </a:pPr>
            <a:endParaRPr lang="zh-CN" altLang="zh-CN" sz="2200">
              <a:latin typeface="+mj-lt"/>
              <a:ea typeface="宋体"/>
              <a:cs typeface="Arial"/>
            </a:endParaRPr>
          </a:p>
          <a:p>
            <a:pPr marL="269875" indent="-269875" algn="just"/>
            <a:r>
              <a:rPr lang="zh-CN" altLang="en-US">
                <a:latin typeface="+mj-lt"/>
                <a:ea typeface="宋体"/>
              </a:rPr>
              <a:t>英国法院一般不轻易行使裁量权，裁定一方当事人向对方提前作出披露。</a:t>
            </a:r>
            <a:endParaRPr lang="zh-CN" altLang="en-US">
              <a:latin typeface="Calibri"/>
              <a:ea typeface="宋体"/>
              <a:cs typeface="Calibri"/>
            </a:endParaRPr>
          </a:p>
          <a:p>
            <a:endParaRPr lang="en-GB" altLang="zh-CN">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a:p>
        </p:txBody>
      </p:sp>
    </p:spTree>
    <p:extLst>
      <p:ext uri="{BB962C8B-B14F-4D97-AF65-F5344CB8AC3E}">
        <p14:creationId xmlns:p14="http://schemas.microsoft.com/office/powerpoint/2010/main" val="4159812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2C18F9-3DF0-96AD-30C7-AD6ED54B0D99}"/>
              </a:ext>
            </a:extLst>
          </p:cNvPr>
          <p:cNvSpPr>
            <a:spLocks noGrp="1"/>
          </p:cNvSpPr>
          <p:nvPr>
            <p:ph type="title"/>
          </p:nvPr>
        </p:nvSpPr>
        <p:spPr/>
        <p:txBody>
          <a:bodyPr/>
          <a:lstStyle/>
          <a:p>
            <a:r>
              <a:rPr lang="zh-CN" altLang="en-US" sz="4000">
                <a:sym typeface="Helvetica Neue"/>
              </a:rPr>
              <a:t>提前文件披露（</a:t>
            </a:r>
            <a:r>
              <a:rPr lang="en-US" altLang="zh-CN" sz="4000">
                <a:sym typeface="Helvetica Neue"/>
              </a:rPr>
              <a:t>3</a:t>
            </a:r>
            <a:r>
              <a:rPr lang="zh-CN" altLang="en-US" sz="4000">
                <a:sym typeface="Helvetica Neue"/>
              </a:rPr>
              <a:t>）</a:t>
            </a:r>
            <a:endParaRPr lang="zh-CN" altLang="en-US"/>
          </a:p>
        </p:txBody>
      </p:sp>
      <p:sp>
        <p:nvSpPr>
          <p:cNvPr id="3" name="内容占位符 2">
            <a:extLst>
              <a:ext uri="{FF2B5EF4-FFF2-40B4-BE49-F238E27FC236}">
                <a16:creationId xmlns:a16="http://schemas.microsoft.com/office/drawing/2014/main" id="{FCFA3245-4DE1-7FB1-D3F6-D34BC8101C9A}"/>
              </a:ext>
            </a:extLst>
          </p:cNvPr>
          <p:cNvSpPr>
            <a:spLocks noGrp="1"/>
          </p:cNvSpPr>
          <p:nvPr>
            <p:ph idx="1"/>
          </p:nvPr>
        </p:nvSpPr>
        <p:spPr/>
        <p:txBody>
          <a:bodyPr vert="horz" lIns="91440" tIns="45720" rIns="91440" bIns="45720" rtlCol="0" anchor="t">
            <a:normAutofit/>
          </a:bodyPr>
          <a:lstStyle/>
          <a:p>
            <a:r>
              <a:rPr lang="en-GB" altLang="zh-CN">
                <a:ea typeface="宋体"/>
                <a:cs typeface="Times New Roman"/>
              </a:rPr>
              <a:t>1999年民事诉讼规则</a:t>
            </a:r>
            <a:r>
              <a:rPr lang="en-GB" altLang="zh-CN" u="sng">
                <a:ea typeface="宋体"/>
                <a:cs typeface="Times New Roman"/>
              </a:rPr>
              <a:t>Civil Procedural </a:t>
            </a:r>
            <a:r>
              <a:rPr lang="en-GB" altLang="zh-CN" u="sng" err="1">
                <a:ea typeface="宋体"/>
                <a:cs typeface="Times New Roman"/>
              </a:rPr>
              <a:t>Rule</a:t>
            </a:r>
            <a:r>
              <a:rPr lang="en-GB" altLang="zh-CN" err="1">
                <a:ea typeface="宋体"/>
                <a:cs typeface="Times New Roman"/>
              </a:rPr>
              <a:t>或简称CPR</a:t>
            </a:r>
            <a:r>
              <a:rPr lang="zh-CN" altLang="en-US">
                <a:latin typeface="宋体"/>
                <a:ea typeface="宋体"/>
                <a:cs typeface="Helvetica Neue"/>
              </a:rPr>
              <a:t>生效后，</a:t>
            </a:r>
            <a:r>
              <a:rPr lang="en-US" altLang="zh-CN">
                <a:ea typeface="宋体"/>
                <a:cs typeface="Helvetica Neue"/>
              </a:rPr>
              <a:t>Rule 31.12</a:t>
            </a:r>
            <a:r>
              <a:rPr lang="zh-CN" altLang="en-US">
                <a:ea typeface="宋体"/>
                <a:cs typeface="Helvetica Neue"/>
              </a:rPr>
              <a:t>的</a:t>
            </a:r>
            <a:r>
              <a:rPr lang="zh-CN" altLang="en-US">
                <a:latin typeface="宋体"/>
                <a:ea typeface="宋体"/>
                <a:cs typeface="Helvetica Neue"/>
              </a:rPr>
              <a:t>规定没有本质不同。</a:t>
            </a:r>
            <a:endParaRPr lang="en-US" altLang="zh-CN">
              <a:latin typeface="宋体"/>
              <a:ea typeface="宋体"/>
              <a:cs typeface="Helvetica Neue"/>
            </a:endParaRPr>
          </a:p>
          <a:p>
            <a:r>
              <a:rPr lang="zh-CN" altLang="en-US"/>
              <a:t>有关提前披露的典型案例</a:t>
            </a:r>
            <a:endParaRPr lang="en-US" altLang="zh-CN"/>
          </a:p>
          <a:p>
            <a:pPr lvl="1"/>
            <a:r>
              <a:rPr lang="en-HK" altLang="zh-CN" u="sng">
                <a:ea typeface="宋体"/>
              </a:rPr>
              <a:t>RHM Foods Ltd v. Bovril Ltd </a:t>
            </a:r>
            <a:r>
              <a:rPr lang="en-HK" altLang="zh-CN">
                <a:ea typeface="宋体"/>
              </a:rPr>
              <a:t>(1982) 1 WLR 661</a:t>
            </a:r>
            <a:r>
              <a:rPr lang="zh-CN" altLang="en-US">
                <a:ea typeface="宋体"/>
              </a:rPr>
              <a:t>先例：原告在作出索赔请求（</a:t>
            </a:r>
            <a:r>
              <a:rPr lang="en-HK" altLang="zh-CN">
                <a:ea typeface="宋体"/>
              </a:rPr>
              <a:t>Statement of Claim</a:t>
            </a:r>
            <a:r>
              <a:rPr lang="zh-CN" altLang="en-HK">
                <a:ea typeface="宋体"/>
              </a:rPr>
              <a:t>）</a:t>
            </a:r>
            <a:r>
              <a:rPr lang="zh-CN" altLang="en-US">
                <a:ea typeface="宋体"/>
              </a:rPr>
              <a:t>之前申请法院下令要求被告提前披露被告与他的代理人之间关于市场营销与广告的所有的文件与书信往来，包括被告向他们所作出的一些指示与代理人的回应，如怎样推广商品。目的是为了证明被告误导潜在消费者。</a:t>
            </a:r>
            <a:endParaRPr lang="zh-CN" altLang="en-US">
              <a:ea typeface="宋体"/>
              <a:cs typeface="Calibri"/>
            </a:endParaRPr>
          </a:p>
          <a:p>
            <a:pPr lvl="1"/>
            <a:r>
              <a:rPr lang="en-US" altLang="zh-CN" u="sng">
                <a:ea typeface="宋体"/>
              </a:rPr>
              <a:t>C </a:t>
            </a:r>
            <a:r>
              <a:rPr lang="en-US" altLang="zh-CN" u="sng" err="1">
                <a:ea typeface="宋体"/>
              </a:rPr>
              <a:t>Shippam</a:t>
            </a:r>
            <a:r>
              <a:rPr lang="en-US" altLang="zh-CN" u="sng">
                <a:ea typeface="宋体"/>
              </a:rPr>
              <a:t> Ltd v. Princes-</a:t>
            </a:r>
            <a:r>
              <a:rPr lang="en-US" altLang="zh-CN" u="sng" err="1">
                <a:ea typeface="宋体"/>
              </a:rPr>
              <a:t>Buitoni</a:t>
            </a:r>
            <a:r>
              <a:rPr lang="en-US" altLang="zh-CN" u="sng">
                <a:ea typeface="宋体"/>
              </a:rPr>
              <a:t> Ltd </a:t>
            </a:r>
            <a:r>
              <a:rPr lang="en-US" altLang="zh-CN">
                <a:ea typeface="宋体"/>
              </a:rPr>
              <a:t>(1983) FSR 427</a:t>
            </a:r>
            <a:r>
              <a:rPr lang="zh-CN" altLang="en-US">
                <a:ea typeface="宋体"/>
              </a:rPr>
              <a:t>先例：原告与被告都是生产酱料的商人，原告在索赔请求指称被告出售的酱料仿冒他在多年前让艺术家设计的特有包装（雕有凹糟的罐子），是偷他的版权。被告在提交抗辩书前，向法院申请要求原告提前披露原始设计图的命令。</a:t>
            </a:r>
            <a:endParaRPr lang="en-US" altLang="zh-CN">
              <a:ea typeface="宋体"/>
            </a:endParaRPr>
          </a:p>
          <a:p>
            <a:pPr lvl="1"/>
            <a:r>
              <a:rPr lang="en-HK" altLang="zh-CN" u="sng" err="1">
                <a:ea typeface="宋体"/>
              </a:rPr>
              <a:t>Vava</a:t>
            </a:r>
            <a:r>
              <a:rPr lang="en-HK" altLang="zh-CN" u="sng">
                <a:ea typeface="宋体"/>
              </a:rPr>
              <a:t> v. Anglo American South Africa Ltd</a:t>
            </a:r>
            <a:r>
              <a:rPr lang="en-HK" altLang="zh-CN">
                <a:ea typeface="宋体"/>
              </a:rPr>
              <a:t> (2012) EWHC 1969 (QB)</a:t>
            </a:r>
            <a:r>
              <a:rPr lang="zh-CN" altLang="en-US">
                <a:ea typeface="宋体"/>
              </a:rPr>
              <a:t>先例：工伤（尘肺病）索赔，原告为了能在英国诉讼要证明被告公司的中央行政管理地在英国。</a:t>
            </a:r>
            <a:endParaRPr lang="zh-CN" altLang="en-US">
              <a:ea typeface="宋体"/>
              <a:cs typeface="Calibri"/>
            </a:endParaRPr>
          </a:p>
        </p:txBody>
      </p:sp>
    </p:spTree>
    <p:extLst>
      <p:ext uri="{BB962C8B-B14F-4D97-AF65-F5344CB8AC3E}">
        <p14:creationId xmlns:p14="http://schemas.microsoft.com/office/powerpoint/2010/main" val="4266662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E37DD1-4648-4ACA-B7FB-54E123198DA5}"/>
              </a:ext>
            </a:extLst>
          </p:cNvPr>
          <p:cNvSpPr>
            <a:spLocks noGrp="1"/>
          </p:cNvSpPr>
          <p:nvPr>
            <p:ph type="title"/>
          </p:nvPr>
        </p:nvSpPr>
        <p:spPr/>
        <p:txBody>
          <a:bodyPr>
            <a:normAutofit/>
          </a:bodyPr>
          <a:lstStyle/>
          <a:p>
            <a:r>
              <a:rPr lang="zh-CN" altLang="en-US" sz="3600"/>
              <a:t>撤销索赔或抗辩</a:t>
            </a:r>
            <a:endParaRPr lang="en-US" sz="3600"/>
          </a:p>
        </p:txBody>
      </p:sp>
      <p:sp>
        <p:nvSpPr>
          <p:cNvPr id="3" name="内容占位符 2">
            <a:extLst>
              <a:ext uri="{FF2B5EF4-FFF2-40B4-BE49-F238E27FC236}">
                <a16:creationId xmlns:a16="http://schemas.microsoft.com/office/drawing/2014/main" id="{3FE7B7D6-2C77-4E13-B39A-F9E4037B892F}"/>
              </a:ext>
            </a:extLst>
          </p:cNvPr>
          <p:cNvSpPr>
            <a:spLocks noGrp="1"/>
          </p:cNvSpPr>
          <p:nvPr>
            <p:ph idx="1"/>
          </p:nvPr>
        </p:nvSpPr>
        <p:spPr/>
        <p:txBody>
          <a:bodyPr>
            <a:normAutofit lnSpcReduction="10000"/>
          </a:bodyPr>
          <a:lstStyle/>
          <a:p>
            <a:pPr>
              <a:lnSpc>
                <a:spcPct val="120000"/>
              </a:lnSpc>
              <a:spcAft>
                <a:spcPts val="600"/>
              </a:spcAft>
            </a:pPr>
            <a:r>
              <a:rPr lang="zh-CN" altLang="en-US"/>
              <a:t>撤销索赔或抗辩（</a:t>
            </a:r>
            <a:r>
              <a:rPr lang="en-US" altLang="zh-CN"/>
              <a:t>striking out</a:t>
            </a:r>
            <a:r>
              <a:rPr lang="zh-CN" altLang="en-US"/>
              <a:t>）</a:t>
            </a:r>
            <a:endParaRPr lang="en-US" altLang="zh-CN"/>
          </a:p>
          <a:p>
            <a:pPr lvl="1">
              <a:lnSpc>
                <a:spcPct val="110000"/>
              </a:lnSpc>
              <a:spcBef>
                <a:spcPts val="0"/>
              </a:spcBef>
            </a:pPr>
            <a:r>
              <a:rPr lang="zh-CN" altLang="en-US"/>
              <a:t>一概或纯否认的抗辩会带来撤销</a:t>
            </a:r>
            <a:endParaRPr lang="en-US" altLang="zh-CN"/>
          </a:p>
          <a:p>
            <a:pPr lvl="1">
              <a:lnSpc>
                <a:spcPct val="110000"/>
              </a:lnSpc>
              <a:spcBef>
                <a:spcPts val="0"/>
              </a:spcBef>
            </a:pPr>
            <a:r>
              <a:rPr lang="zh-CN" altLang="en-US"/>
              <a:t>如果不掌握相关文件，只作出一个泛泛的纯否认（</a:t>
            </a:r>
            <a:r>
              <a:rPr lang="en-US" altLang="zh-CN"/>
              <a:t>bare denial</a:t>
            </a:r>
            <a:r>
              <a:rPr lang="zh-CN" altLang="en-US"/>
              <a:t>），抗辩违反</a:t>
            </a:r>
            <a:r>
              <a:rPr lang="en-US" altLang="zh-CN"/>
              <a:t>CPR Rule 16.5(2)</a:t>
            </a:r>
            <a:r>
              <a:rPr lang="zh-CN" altLang="en-US"/>
              <a:t>的规定，会被视为承认原告的事实主张。除非法院批准，否则被告不能事后挑战或质疑原告的有关主张，也不能在开庭审理时提交任何正面反驳的证据。</a:t>
            </a:r>
          </a:p>
          <a:p>
            <a:pPr lvl="1">
              <a:lnSpc>
                <a:spcPct val="110000"/>
              </a:lnSpc>
              <a:spcBef>
                <a:spcPts val="0"/>
              </a:spcBef>
            </a:pPr>
            <a:r>
              <a:rPr lang="zh-CN" altLang="en-US"/>
              <a:t>案件管理会议（</a:t>
            </a:r>
            <a:r>
              <a:rPr lang="en-GB" altLang="zh-CN"/>
              <a:t>Case Management Conference</a:t>
            </a:r>
            <a:r>
              <a:rPr lang="zh-CN" altLang="en-US"/>
              <a:t>或简称“</a:t>
            </a:r>
            <a:r>
              <a:rPr lang="en-US" altLang="zh-CN"/>
              <a:t>CMC</a:t>
            </a:r>
            <a:r>
              <a:rPr lang="zh-CN" altLang="en-US"/>
              <a:t>”）要求双方律师都对自己的案件十分熟悉，被告也需要对自己的抗辩有所理解才行。</a:t>
            </a:r>
            <a:r>
              <a:rPr lang="en-US" altLang="zh-CN"/>
              <a:t>CPR Part 3 </a:t>
            </a:r>
            <a:r>
              <a:rPr lang="zh-CN" altLang="en-US"/>
              <a:t>给了法院很大的案件管理权，包括撤销一个不符合</a:t>
            </a:r>
            <a:r>
              <a:rPr lang="en-US" altLang="zh-CN"/>
              <a:t>CPR</a:t>
            </a:r>
            <a:r>
              <a:rPr lang="zh-CN" altLang="en-US"/>
              <a:t>要求的纯否认。</a:t>
            </a:r>
          </a:p>
          <a:p>
            <a:pPr lvl="1">
              <a:lnSpc>
                <a:spcPct val="110000"/>
              </a:lnSpc>
              <a:spcBef>
                <a:spcPts val="0"/>
              </a:spcBef>
            </a:pPr>
            <a:r>
              <a:rPr lang="zh-CN" altLang="en-US"/>
              <a:t>如果被告的文书请求中没有一个可争辩的抗辩（</a:t>
            </a:r>
            <a:r>
              <a:rPr lang="en-US" altLang="zh-CN"/>
              <a:t>arguable defense</a:t>
            </a:r>
            <a:r>
              <a:rPr lang="zh-CN" altLang="en-US"/>
              <a:t>），原告会很快申请法院撤销该抗辩，同时还会请求法院作出简易判决（</a:t>
            </a:r>
            <a:r>
              <a:rPr lang="en-US" altLang="zh-CN"/>
              <a:t>summary judgement</a:t>
            </a:r>
            <a:r>
              <a:rPr lang="zh-CN" altLang="en-US"/>
              <a:t>）。</a:t>
            </a:r>
          </a:p>
          <a:p>
            <a:pPr lvl="1">
              <a:lnSpc>
                <a:spcPct val="110000"/>
              </a:lnSpc>
              <a:spcBef>
                <a:spcPts val="0"/>
              </a:spcBef>
            </a:pPr>
            <a:r>
              <a:rPr lang="zh-CN" altLang="en-US"/>
              <a:t>被告希望拖时间在稍后有了文件证据后再修改抗辩书的做法，劳民伤财也延误时间。</a:t>
            </a:r>
          </a:p>
          <a:p>
            <a:pPr lvl="1">
              <a:lnSpc>
                <a:spcPct val="110000"/>
              </a:lnSpc>
              <a:spcBef>
                <a:spcPts val="0"/>
              </a:spcBef>
            </a:pPr>
            <a:r>
              <a:rPr lang="en-US" altLang="zh-CN"/>
              <a:t>CPR</a:t>
            </a:r>
            <a:r>
              <a:rPr lang="zh-CN" altLang="en-US"/>
              <a:t>是希望双方当事人能够提早谈判并达成庭外和解，一个纯否认但不说明原因与事实详情的抗辩，是无法让原告理解并以此依据谈判的。</a:t>
            </a:r>
            <a:endParaRPr lang="en-US" altLang="zh-CN"/>
          </a:p>
          <a:p>
            <a:pPr lvl="1">
              <a:lnSpc>
                <a:spcPct val="110000"/>
              </a:lnSpc>
              <a:spcBef>
                <a:spcPts val="0"/>
              </a:spcBef>
            </a:pPr>
            <a:r>
              <a:rPr lang="zh-CN" altLang="en-US"/>
              <a:t>为了抗拒对方的撤销申请，可以要求法院作出提前披露命令</a:t>
            </a:r>
            <a:endParaRPr lang="en-US" altLang="zh-CN"/>
          </a:p>
          <a:p>
            <a:endParaRPr lang="en-US"/>
          </a:p>
        </p:txBody>
      </p:sp>
    </p:spTree>
    <p:extLst>
      <p:ext uri="{BB962C8B-B14F-4D97-AF65-F5344CB8AC3E}">
        <p14:creationId xmlns:p14="http://schemas.microsoft.com/office/powerpoint/2010/main" val="1615213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215DD5-212A-012C-5271-EEA3ABC757A2}"/>
              </a:ext>
            </a:extLst>
          </p:cNvPr>
          <p:cNvSpPr>
            <a:spLocks noGrp="1"/>
          </p:cNvSpPr>
          <p:nvPr>
            <p:ph type="title"/>
          </p:nvPr>
        </p:nvSpPr>
        <p:spPr/>
        <p:txBody>
          <a:bodyPr/>
          <a:lstStyle/>
          <a:p>
            <a:r>
              <a:rPr lang="zh-CN" altLang="en-US"/>
              <a:t>简易判决</a:t>
            </a:r>
          </a:p>
        </p:txBody>
      </p:sp>
      <p:sp>
        <p:nvSpPr>
          <p:cNvPr id="3" name="内容占位符 2">
            <a:extLst>
              <a:ext uri="{FF2B5EF4-FFF2-40B4-BE49-F238E27FC236}">
                <a16:creationId xmlns:a16="http://schemas.microsoft.com/office/drawing/2014/main" id="{26888C8E-20D4-F08F-6F0C-24A4A5109896}"/>
              </a:ext>
            </a:extLst>
          </p:cNvPr>
          <p:cNvSpPr>
            <a:spLocks noGrp="1"/>
          </p:cNvSpPr>
          <p:nvPr>
            <p:ph idx="1"/>
          </p:nvPr>
        </p:nvSpPr>
        <p:spPr/>
        <p:txBody>
          <a:bodyPr/>
          <a:lstStyle/>
          <a:p>
            <a:pPr>
              <a:lnSpc>
                <a:spcPct val="120000"/>
              </a:lnSpc>
              <a:spcAft>
                <a:spcPts val="600"/>
              </a:spcAft>
            </a:pPr>
            <a:r>
              <a:rPr lang="zh-CN" altLang="en-US" sz="2800"/>
              <a:t>简易判决（</a:t>
            </a:r>
            <a:r>
              <a:rPr lang="en-US" altLang="zh-CN" sz="2800"/>
              <a:t>summary judgment</a:t>
            </a:r>
            <a:r>
              <a:rPr lang="zh-CN" altLang="en-US" sz="2800"/>
              <a:t>）</a:t>
            </a:r>
            <a:endParaRPr lang="en-US" altLang="zh-CN" sz="2800"/>
          </a:p>
          <a:p>
            <a:pPr lvl="1">
              <a:spcBef>
                <a:spcPts val="0"/>
              </a:spcBef>
            </a:pPr>
            <a:r>
              <a:rPr lang="zh-CN" altLang="en-US" sz="2400"/>
              <a:t>防止诉讼方（主要是被告）拖延</a:t>
            </a:r>
            <a:endParaRPr lang="en-US" altLang="zh-CN" sz="2400"/>
          </a:p>
          <a:p>
            <a:pPr lvl="1" algn="just">
              <a:spcBef>
                <a:spcPts val="0"/>
              </a:spcBef>
            </a:pPr>
            <a:r>
              <a:rPr lang="en-US" altLang="zh-CN" sz="2400"/>
              <a:t>CPR Rule 24.2(a)</a:t>
            </a:r>
            <a:r>
              <a:rPr lang="zh-CN" altLang="en-US" sz="2400"/>
              <a:t>允许法院在诉讼一方对争议没有真正的胜诉机会（</a:t>
            </a:r>
            <a:r>
              <a:rPr lang="en-US" altLang="zh-CN" sz="2400"/>
              <a:t>no real prospect of succeeding</a:t>
            </a:r>
            <a:r>
              <a:rPr lang="zh-CN" altLang="en-US" sz="2400"/>
              <a:t>）时作出简易判决。</a:t>
            </a:r>
            <a:endParaRPr lang="en-US" altLang="zh-CN" sz="2400"/>
          </a:p>
          <a:p>
            <a:pPr lvl="1" algn="just">
              <a:spcBef>
                <a:spcPts val="0"/>
              </a:spcBef>
            </a:pPr>
            <a:r>
              <a:rPr lang="zh-CN" altLang="en-US" sz="2400"/>
              <a:t>被告可以提供一些初步证据，令法院同意其有真正的胜诉机会。</a:t>
            </a:r>
          </a:p>
          <a:p>
            <a:pPr lvl="1" algn="just">
              <a:spcBef>
                <a:spcPts val="0"/>
              </a:spcBef>
            </a:pPr>
            <a:r>
              <a:rPr lang="zh-CN" altLang="zh-CN" sz="2400"/>
              <a:t>在有些情况下，原告虽然明知道成功申请简易判决的机会不大但仍会尝试。这是为了战略而提前对被告摸底，提前了解被告到底有什么抗辩理由与事实证据。原告在诉前</a:t>
            </a:r>
            <a:r>
              <a:rPr lang="zh-CN" altLang="en-US" sz="2400"/>
              <a:t>向</a:t>
            </a:r>
            <a:r>
              <a:rPr lang="zh-CN" altLang="zh-CN" sz="2400"/>
              <a:t>被告追讨这些信息与文件</a:t>
            </a:r>
            <a:r>
              <a:rPr lang="en-GB" altLang="zh-CN" sz="2400"/>
              <a:t>/</a:t>
            </a:r>
            <a:r>
              <a:rPr lang="zh-CN" altLang="zh-CN" sz="2400"/>
              <a:t>资料时，被告常常不理不睬或是挤牙膏一样</a:t>
            </a:r>
            <a:r>
              <a:rPr lang="zh-CN" altLang="en-US" sz="2400"/>
              <a:t>讲</a:t>
            </a:r>
            <a:r>
              <a:rPr lang="zh-CN" altLang="zh-CN" sz="2400"/>
              <a:t>一两个言之不详的抗辩理由。原告要进攻被告的防线，显然是越早知道后者兵力的强弱、粮草等正确信息越好。</a:t>
            </a:r>
            <a:r>
              <a:rPr lang="zh-CN" altLang="en-US" sz="2400"/>
              <a:t>撤销或简易判决申请时主要依靠誓章证据，如果申请人的誓章证据足够详细，被申请人为了抗拒申请也必须全面回答与解释。</a:t>
            </a:r>
          </a:p>
          <a:p>
            <a:endParaRPr lang="zh-CN" altLang="en-US"/>
          </a:p>
        </p:txBody>
      </p:sp>
    </p:spTree>
    <p:extLst>
      <p:ext uri="{BB962C8B-B14F-4D97-AF65-F5344CB8AC3E}">
        <p14:creationId xmlns:p14="http://schemas.microsoft.com/office/powerpoint/2010/main" val="2360929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主题1">
  <a:themeElements>
    <a:clrScheme name="Custom 1">
      <a:dk1>
        <a:srgbClr val="292934"/>
      </a:dk1>
      <a:lt1>
        <a:srgbClr val="FFFFFF"/>
      </a:lt1>
      <a:dk2>
        <a:srgbClr val="D2533C"/>
      </a:dk2>
      <a:lt2>
        <a:srgbClr val="F3F2DC"/>
      </a:lt2>
      <a:accent1>
        <a:srgbClr val="D2533C"/>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透明">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主题1" id="{DF490E6C-968A-4F52-9196-6BBE21ECF377}" vid="{DC086A49-7004-4340-9C63-AC26AA17B99B}"/>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Template>
  <Application>Microsoft Office PowerPoint</Application>
  <PresentationFormat>Widescreen</PresentationFormat>
  <Slides>56</Slides>
  <Notes>7</Notes>
  <HiddenSlides>0</HiddenSlide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主题1</vt:lpstr>
      <vt:lpstr>证据法第二讲   诉讼/仲裁程序中的披露</vt:lpstr>
      <vt:lpstr>主要内容</vt:lpstr>
      <vt:lpstr>概述</vt:lpstr>
      <vt:lpstr>概述</vt:lpstr>
      <vt:lpstr>提前文件披露</vt:lpstr>
      <vt:lpstr>提前文件披露（2）</vt:lpstr>
      <vt:lpstr>提前文件披露（3）</vt:lpstr>
      <vt:lpstr>撤销索赔或抗辩</vt:lpstr>
      <vt:lpstr>简易判决</vt:lpstr>
      <vt:lpstr>简易判决的常见例子</vt:lpstr>
      <vt:lpstr>简易判决的常见例子（2）</vt:lpstr>
      <vt:lpstr>仲裁机构提前解决争议的新规定</vt:lpstr>
      <vt:lpstr>仲裁机构提前解决争议的新规定（2）</vt:lpstr>
      <vt:lpstr>文书请求、誓章、证人证言中提及的文件</vt:lpstr>
      <vt:lpstr>文书请求、誓章、证人证言中提及的文件</vt:lpstr>
      <vt:lpstr>抗拒对方查阅文件</vt:lpstr>
      <vt:lpstr>抗拒对方查阅文件（2）</vt:lpstr>
      <vt:lpstr>按合同关系／条文有权披露</vt:lpstr>
      <vt:lpstr>正常的审前披露——双方相互披露</vt:lpstr>
      <vt:lpstr>正常的审前披露——双方相互披露 (2)</vt:lpstr>
      <vt:lpstr>诉讼方为了不披露文件而隐藏或销毁文件的做法</vt:lpstr>
      <vt:lpstr>对当事人作出的惩罚</vt:lpstr>
      <vt:lpstr>除非命令（Unless Order）</vt:lpstr>
      <vt:lpstr>不利推断（Adverse Inference）</vt:lpstr>
      <vt:lpstr>藐视法院（Contempt of Court）</vt:lpstr>
      <vt:lpstr>藐视法院较少适用的原因</vt:lpstr>
      <vt:lpstr>律师有责任保证诚实披露</vt:lpstr>
      <vt:lpstr>律师有责任保证诚实披露（2）</vt:lpstr>
      <vt:lpstr>国际商事仲裁的不同之处</vt:lpstr>
      <vt:lpstr>文书请求／案件陈述</vt:lpstr>
      <vt:lpstr>文书请求／案件陈述（2）</vt:lpstr>
      <vt:lpstr>文书请求／案件陈述（3）</vt:lpstr>
      <vt:lpstr>文书请求／案件陈述（4）</vt:lpstr>
      <vt:lpstr>标准披露（standard disclosure）</vt:lpstr>
      <vt:lpstr>标准披露（2）</vt:lpstr>
      <vt:lpstr>标准披露改革理论与实践的差距</vt:lpstr>
      <vt:lpstr>标准披露改革理论与实践的差距（2）</vt:lpstr>
      <vt:lpstr>CPR PD 57AD下的5种披露模式（Disclosure Model）</vt:lpstr>
      <vt:lpstr>英国相互披露的改革与仲裁</vt:lpstr>
      <vt:lpstr>CPR下的可掌控文件</vt:lpstr>
      <vt:lpstr>披露的做法/步骤</vt:lpstr>
      <vt:lpstr>文件清单（List of Documents）</vt:lpstr>
      <vt:lpstr>披露陈述（Disclosure Statement）</vt:lpstr>
      <vt:lpstr>查阅披露文件（Inspection of disclosed documents）</vt:lpstr>
      <vt:lpstr>查阅披露文件（2）</vt:lpstr>
      <vt:lpstr>查阅披露文件（3）</vt:lpstr>
      <vt:lpstr>反对披露与查阅</vt:lpstr>
      <vt:lpstr>遮盖披露文件的部分内容（Redaction）</vt:lpstr>
      <vt:lpstr>国际仲裁的披露与查阅做法</vt:lpstr>
      <vt:lpstr>雷德芬表格范例</vt:lpstr>
      <vt:lpstr>特定披露（specific disclosure）</vt:lpstr>
      <vt:lpstr>披露完成后的后续行动</vt:lpstr>
      <vt:lpstr>披露完成后的后续行动（2）</vt:lpstr>
      <vt:lpstr>披露完成后的后续行动（3）</vt:lpstr>
      <vt:lpstr>电子文件披露 </vt:lpstr>
      <vt:lpstr>数据保护问题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第二讲  诉讼/仲裁程序中的披露</dc:title>
  <dc:creator>WANG Elsa</dc:creator>
  <cp:revision>1</cp:revision>
  <dcterms:created xsi:type="dcterms:W3CDTF">2022-08-22T07:10:45Z</dcterms:created>
  <dcterms:modified xsi:type="dcterms:W3CDTF">2022-09-08T08:24:26Z</dcterms:modified>
</cp:coreProperties>
</file>