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1183" r:id="rId3"/>
    <p:sldId id="1148" r:id="rId4"/>
    <p:sldId id="1189" r:id="rId5"/>
    <p:sldId id="1149" r:id="rId6"/>
    <p:sldId id="257" r:id="rId7"/>
    <p:sldId id="271" r:id="rId8"/>
    <p:sldId id="272" r:id="rId9"/>
    <p:sldId id="273" r:id="rId10"/>
    <p:sldId id="1192" r:id="rId11"/>
    <p:sldId id="274" r:id="rId12"/>
    <p:sldId id="275" r:id="rId13"/>
    <p:sldId id="276" r:id="rId14"/>
    <p:sldId id="1191" r:id="rId15"/>
    <p:sldId id="1190" r:id="rId16"/>
    <p:sldId id="1184" r:id="rId17"/>
    <p:sldId id="1195" r:id="rId18"/>
    <p:sldId id="1202" r:id="rId19"/>
    <p:sldId id="1185" r:id="rId20"/>
    <p:sldId id="1204" r:id="rId21"/>
    <p:sldId id="1205" r:id="rId22"/>
    <p:sldId id="1207" r:id="rId23"/>
    <p:sldId id="1208" r:id="rId24"/>
    <p:sldId id="1209" r:id="rId25"/>
    <p:sldId id="1193" r:id="rId26"/>
    <p:sldId id="1188" r:id="rId27"/>
    <p:sldId id="1196" r:id="rId28"/>
    <p:sldId id="1198" r:id="rId29"/>
    <p:sldId id="1199" r:id="rId30"/>
    <p:sldId id="1200" r:id="rId31"/>
    <p:sldId id="1201" r:id="rId32"/>
    <p:sldId id="1203" r:id="rId33"/>
    <p:sldId id="1169" r:id="rId34"/>
    <p:sldId id="1173" r:id="rId35"/>
    <p:sldId id="1172" r:id="rId36"/>
    <p:sldId id="277" r:id="rId37"/>
    <p:sldId id="282" r:id="rId38"/>
    <p:sldId id="278" r:id="rId39"/>
    <p:sldId id="288" r:id="rId40"/>
    <p:sldId id="1186" r:id="rId41"/>
    <p:sldId id="265" r:id="rId42"/>
    <p:sldId id="1197" r:id="rId43"/>
    <p:sldId id="1174" r:id="rId44"/>
    <p:sldId id="1175" r:id="rId45"/>
    <p:sldId id="1176" r:id="rId46"/>
    <p:sldId id="1177" r:id="rId47"/>
    <p:sldId id="1178" r:id="rId48"/>
    <p:sldId id="1179" r:id="rId49"/>
    <p:sldId id="1181" r:id="rId50"/>
  </p:sldIdLst>
  <p:sldSz cx="12192000" cy="6858000"/>
  <p:notesSz cx="9928225" cy="679767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EA9416B-6907-C127-5CA3-6CA0B89C035C}" name="WANG Elsa" initials="WE" userId="697e7386836aa17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4FED35-4793-4EEB-A190-283FEEB761A0}" v="579" dt="2022-09-08T03:08:51.440"/>
    <p1510:client id="{A063DA12-08D4-4DC4-8CBA-7EAB38FE45C5}" v="42" dt="2022-09-08T03:11:14.1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8" Type="http://schemas.microsoft.com/office/2018/10/relationships/authors" Targe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sa WANG" userId="S::elsawangkx_hotmail.com#ext#@hl16771994.onmicrosoft.com::24f6a2a3-67be-4cd3-b2e3-1e75df0de981" providerId="AD" clId="Web-{53572FFB-5174-B1FA-0493-C025B25F2013}"/>
    <pc:docChg chg="modSld">
      <pc:chgData name="Elsa WANG" userId="S::elsawangkx_hotmail.com#ext#@hl16771994.onmicrosoft.com::24f6a2a3-67be-4cd3-b2e3-1e75df0de981" providerId="AD" clId="Web-{53572FFB-5174-B1FA-0493-C025B25F2013}" dt="2022-09-03T04:30:37.014" v="8" actId="20577"/>
      <pc:docMkLst>
        <pc:docMk/>
      </pc:docMkLst>
      <pc:sldChg chg="modSp">
        <pc:chgData name="Elsa WANG" userId="S::elsawangkx_hotmail.com#ext#@hl16771994.onmicrosoft.com::24f6a2a3-67be-4cd3-b2e3-1e75df0de981" providerId="AD" clId="Web-{53572FFB-5174-B1FA-0493-C025B25F2013}" dt="2022-09-03T04:30:37.014" v="8" actId="20577"/>
        <pc:sldMkLst>
          <pc:docMk/>
          <pc:sldMk cId="2924848098" sldId="256"/>
        </pc:sldMkLst>
        <pc:spChg chg="mod">
          <ac:chgData name="Elsa WANG" userId="S::elsawangkx_hotmail.com#ext#@hl16771994.onmicrosoft.com::24f6a2a3-67be-4cd3-b2e3-1e75df0de981" providerId="AD" clId="Web-{53572FFB-5174-B1FA-0493-C025B25F2013}" dt="2022-09-03T04:30:37.014" v="8" actId="20577"/>
          <ac:spMkLst>
            <pc:docMk/>
            <pc:sldMk cId="2924848098" sldId="256"/>
            <ac:spMk id="2" creationId="{393B68CF-53CB-A1ED-9EC7-E8C905C4345D}"/>
          </ac:spMkLst>
        </pc:spChg>
      </pc:sldChg>
    </pc:docChg>
  </pc:docChgLst>
  <pc:docChgLst>
    <pc:chgData name="Philip Yang" userId="ae611cac-af65-48b7-88d7-dfb77ce73a1a" providerId="ADAL" clId="{A063DA12-08D4-4DC4-8CBA-7EAB38FE45C5}"/>
    <pc:docChg chg="undo custSel addSld delSld modSld sldOrd modNotesMaster">
      <pc:chgData name="Philip Yang" userId="ae611cac-af65-48b7-88d7-dfb77ce73a1a" providerId="ADAL" clId="{A063DA12-08D4-4DC4-8CBA-7EAB38FE45C5}" dt="2022-09-08T03:11:14.198" v="2129" actId="14100"/>
      <pc:docMkLst>
        <pc:docMk/>
      </pc:docMkLst>
      <pc:sldChg chg="modSp mod">
        <pc:chgData name="Philip Yang" userId="ae611cac-af65-48b7-88d7-dfb77ce73a1a" providerId="ADAL" clId="{A063DA12-08D4-4DC4-8CBA-7EAB38FE45C5}" dt="2022-09-01T07:23:49.659" v="2062" actId="20577"/>
        <pc:sldMkLst>
          <pc:docMk/>
          <pc:sldMk cId="2924848098" sldId="256"/>
        </pc:sldMkLst>
        <pc:spChg chg="mod">
          <ac:chgData name="Philip Yang" userId="ae611cac-af65-48b7-88d7-dfb77ce73a1a" providerId="ADAL" clId="{A063DA12-08D4-4DC4-8CBA-7EAB38FE45C5}" dt="2022-09-01T07:23:49.659" v="2062" actId="20577"/>
          <ac:spMkLst>
            <pc:docMk/>
            <pc:sldMk cId="2924848098" sldId="256"/>
            <ac:spMk id="3" creationId="{3F4F7E55-B0BE-B5BA-A9F8-DAA68684C84C}"/>
          </ac:spMkLst>
        </pc:spChg>
      </pc:sldChg>
      <pc:sldChg chg="ord">
        <pc:chgData name="Philip Yang" userId="ae611cac-af65-48b7-88d7-dfb77ce73a1a" providerId="ADAL" clId="{A063DA12-08D4-4DC4-8CBA-7EAB38FE45C5}" dt="2022-09-05T01:11:25.774" v="2068"/>
        <pc:sldMkLst>
          <pc:docMk/>
          <pc:sldMk cId="2242013012" sldId="257"/>
        </pc:sldMkLst>
      </pc:sldChg>
      <pc:sldChg chg="modSp mod">
        <pc:chgData name="Philip Yang" userId="ae611cac-af65-48b7-88d7-dfb77ce73a1a" providerId="ADAL" clId="{A063DA12-08D4-4DC4-8CBA-7EAB38FE45C5}" dt="2022-09-01T06:10:31.097" v="2030" actId="20577"/>
        <pc:sldMkLst>
          <pc:docMk/>
          <pc:sldMk cId="1662688676" sldId="265"/>
        </pc:sldMkLst>
        <pc:spChg chg="mod">
          <ac:chgData name="Philip Yang" userId="ae611cac-af65-48b7-88d7-dfb77ce73a1a" providerId="ADAL" clId="{A063DA12-08D4-4DC4-8CBA-7EAB38FE45C5}" dt="2022-09-01T06:10:31.097" v="2030" actId="20577"/>
          <ac:spMkLst>
            <pc:docMk/>
            <pc:sldMk cId="1662688676" sldId="265"/>
            <ac:spMk id="3" creationId="{FB05EE95-E37F-46F3-826E-9C96FAF1A90D}"/>
          </ac:spMkLst>
        </pc:spChg>
      </pc:sldChg>
      <pc:sldChg chg="modSp mod">
        <pc:chgData name="Philip Yang" userId="ae611cac-af65-48b7-88d7-dfb77ce73a1a" providerId="ADAL" clId="{A063DA12-08D4-4DC4-8CBA-7EAB38FE45C5}" dt="2022-08-31T01:31:57.040" v="247" actId="20577"/>
        <pc:sldMkLst>
          <pc:docMk/>
          <pc:sldMk cId="265486341" sldId="272"/>
        </pc:sldMkLst>
        <pc:spChg chg="mod">
          <ac:chgData name="Philip Yang" userId="ae611cac-af65-48b7-88d7-dfb77ce73a1a" providerId="ADAL" clId="{A063DA12-08D4-4DC4-8CBA-7EAB38FE45C5}" dt="2022-08-31T01:31:57.040" v="247" actId="20577"/>
          <ac:spMkLst>
            <pc:docMk/>
            <pc:sldMk cId="265486341" sldId="272"/>
            <ac:spMk id="3" creationId="{E058AF5B-1F52-4CA5-AC19-EE2F612EC22C}"/>
          </ac:spMkLst>
        </pc:spChg>
      </pc:sldChg>
      <pc:sldChg chg="modSp mod">
        <pc:chgData name="Philip Yang" userId="ae611cac-af65-48b7-88d7-dfb77ce73a1a" providerId="ADAL" clId="{A063DA12-08D4-4DC4-8CBA-7EAB38FE45C5}" dt="2022-08-31T01:20:57.328" v="244" actId="113"/>
        <pc:sldMkLst>
          <pc:docMk/>
          <pc:sldMk cId="807024883" sldId="273"/>
        </pc:sldMkLst>
        <pc:spChg chg="mod">
          <ac:chgData name="Philip Yang" userId="ae611cac-af65-48b7-88d7-dfb77ce73a1a" providerId="ADAL" clId="{A063DA12-08D4-4DC4-8CBA-7EAB38FE45C5}" dt="2022-08-31T01:20:57.328" v="244" actId="113"/>
          <ac:spMkLst>
            <pc:docMk/>
            <pc:sldMk cId="807024883" sldId="273"/>
            <ac:spMk id="3" creationId="{BCFC1560-42FD-4FE1-AD7A-E6F45F09C63D}"/>
          </ac:spMkLst>
        </pc:spChg>
      </pc:sldChg>
      <pc:sldChg chg="modSp mod">
        <pc:chgData name="Philip Yang" userId="ae611cac-af65-48b7-88d7-dfb77ce73a1a" providerId="ADAL" clId="{A063DA12-08D4-4DC4-8CBA-7EAB38FE45C5}" dt="2022-08-30T06:24:46.654" v="212" actId="1076"/>
        <pc:sldMkLst>
          <pc:docMk/>
          <pc:sldMk cId="2032447903" sldId="274"/>
        </pc:sldMkLst>
        <pc:spChg chg="mod">
          <ac:chgData name="Philip Yang" userId="ae611cac-af65-48b7-88d7-dfb77ce73a1a" providerId="ADAL" clId="{A063DA12-08D4-4DC4-8CBA-7EAB38FE45C5}" dt="2022-08-30T06:16:49.403" v="204" actId="27636"/>
          <ac:spMkLst>
            <pc:docMk/>
            <pc:sldMk cId="2032447903" sldId="274"/>
            <ac:spMk id="2" creationId="{8484A7B6-38D0-4423-BAEA-75BEC11788EC}"/>
          </ac:spMkLst>
        </pc:spChg>
        <pc:spChg chg="mod">
          <ac:chgData name="Philip Yang" userId="ae611cac-af65-48b7-88d7-dfb77ce73a1a" providerId="ADAL" clId="{A063DA12-08D4-4DC4-8CBA-7EAB38FE45C5}" dt="2022-08-30T06:24:46.654" v="212" actId="1076"/>
          <ac:spMkLst>
            <pc:docMk/>
            <pc:sldMk cId="2032447903" sldId="274"/>
            <ac:spMk id="3" creationId="{D35BE426-A145-4957-9346-F5A91C7723C4}"/>
          </ac:spMkLst>
        </pc:spChg>
      </pc:sldChg>
      <pc:sldChg chg="modSp mod">
        <pc:chgData name="Philip Yang" userId="ae611cac-af65-48b7-88d7-dfb77ce73a1a" providerId="ADAL" clId="{A063DA12-08D4-4DC4-8CBA-7EAB38FE45C5}" dt="2022-09-01T03:37:11.289" v="1985" actId="20577"/>
        <pc:sldMkLst>
          <pc:docMk/>
          <pc:sldMk cId="848513127" sldId="277"/>
        </pc:sldMkLst>
        <pc:spChg chg="mod">
          <ac:chgData name="Philip Yang" userId="ae611cac-af65-48b7-88d7-dfb77ce73a1a" providerId="ADAL" clId="{A063DA12-08D4-4DC4-8CBA-7EAB38FE45C5}" dt="2022-09-01T03:37:11.289" v="1985" actId="20577"/>
          <ac:spMkLst>
            <pc:docMk/>
            <pc:sldMk cId="848513127" sldId="277"/>
            <ac:spMk id="3" creationId="{038B3BE4-44A8-4953-B5CC-89F4E28B2AA2}"/>
          </ac:spMkLst>
        </pc:spChg>
      </pc:sldChg>
      <pc:sldChg chg="modSp mod">
        <pc:chgData name="Philip Yang" userId="ae611cac-af65-48b7-88d7-dfb77ce73a1a" providerId="ADAL" clId="{A063DA12-08D4-4DC4-8CBA-7EAB38FE45C5}" dt="2022-09-08T03:08:55.933" v="2122" actId="255"/>
        <pc:sldMkLst>
          <pc:docMk/>
          <pc:sldMk cId="1617780697" sldId="278"/>
        </pc:sldMkLst>
        <pc:spChg chg="mod">
          <ac:chgData name="Philip Yang" userId="ae611cac-af65-48b7-88d7-dfb77ce73a1a" providerId="ADAL" clId="{A063DA12-08D4-4DC4-8CBA-7EAB38FE45C5}" dt="2022-09-08T03:08:55.933" v="2122" actId="255"/>
          <ac:spMkLst>
            <pc:docMk/>
            <pc:sldMk cId="1617780697" sldId="278"/>
            <ac:spMk id="3" creationId="{922271AC-EE14-41E8-9C63-20D32EB27C11}"/>
          </ac:spMkLst>
        </pc:spChg>
      </pc:sldChg>
      <pc:sldChg chg="modSp mod">
        <pc:chgData name="Philip Yang" userId="ae611cac-af65-48b7-88d7-dfb77ce73a1a" providerId="ADAL" clId="{A063DA12-08D4-4DC4-8CBA-7EAB38FE45C5}" dt="2022-09-01T06:09:03.887" v="2025" actId="114"/>
        <pc:sldMkLst>
          <pc:docMk/>
          <pc:sldMk cId="196722266" sldId="282"/>
        </pc:sldMkLst>
        <pc:spChg chg="mod">
          <ac:chgData name="Philip Yang" userId="ae611cac-af65-48b7-88d7-dfb77ce73a1a" providerId="ADAL" clId="{A063DA12-08D4-4DC4-8CBA-7EAB38FE45C5}" dt="2022-09-01T06:09:03.887" v="2025" actId="114"/>
          <ac:spMkLst>
            <pc:docMk/>
            <pc:sldMk cId="196722266" sldId="282"/>
            <ac:spMk id="3" creationId="{0034D797-8248-4B5A-830A-B1DFF1CDDE0C}"/>
          </ac:spMkLst>
        </pc:spChg>
      </pc:sldChg>
      <pc:sldChg chg="modSp mod">
        <pc:chgData name="Philip Yang" userId="ae611cac-af65-48b7-88d7-dfb77ce73a1a" providerId="ADAL" clId="{A063DA12-08D4-4DC4-8CBA-7EAB38FE45C5}" dt="2022-09-08T03:09:27.948" v="2125" actId="255"/>
        <pc:sldMkLst>
          <pc:docMk/>
          <pc:sldMk cId="994534026" sldId="288"/>
        </pc:sldMkLst>
        <pc:spChg chg="mod">
          <ac:chgData name="Philip Yang" userId="ae611cac-af65-48b7-88d7-dfb77ce73a1a" providerId="ADAL" clId="{A063DA12-08D4-4DC4-8CBA-7EAB38FE45C5}" dt="2022-09-08T03:09:10.287" v="2123" actId="1076"/>
          <ac:spMkLst>
            <pc:docMk/>
            <pc:sldMk cId="994534026" sldId="288"/>
            <ac:spMk id="2" creationId="{13927A99-D25E-4E67-8902-E44B780FDD12}"/>
          </ac:spMkLst>
        </pc:spChg>
        <pc:spChg chg="mod">
          <ac:chgData name="Philip Yang" userId="ae611cac-af65-48b7-88d7-dfb77ce73a1a" providerId="ADAL" clId="{A063DA12-08D4-4DC4-8CBA-7EAB38FE45C5}" dt="2022-09-08T03:09:27.948" v="2125" actId="255"/>
          <ac:spMkLst>
            <pc:docMk/>
            <pc:sldMk cId="994534026" sldId="288"/>
            <ac:spMk id="3" creationId="{D801FD74-3597-4560-BD6A-2793B0052D82}"/>
          </ac:spMkLst>
        </pc:spChg>
      </pc:sldChg>
      <pc:sldChg chg="modSp mod">
        <pc:chgData name="Philip Yang" userId="ae611cac-af65-48b7-88d7-dfb77ce73a1a" providerId="ADAL" clId="{A063DA12-08D4-4DC4-8CBA-7EAB38FE45C5}" dt="2022-09-07T09:33:46.084" v="2075" actId="27636"/>
        <pc:sldMkLst>
          <pc:docMk/>
          <pc:sldMk cId="3923026173" sldId="1148"/>
        </pc:sldMkLst>
        <pc:spChg chg="mod">
          <ac:chgData name="Philip Yang" userId="ae611cac-af65-48b7-88d7-dfb77ce73a1a" providerId="ADAL" clId="{A063DA12-08D4-4DC4-8CBA-7EAB38FE45C5}" dt="2022-09-07T09:28:22.464" v="2070" actId="27636"/>
          <ac:spMkLst>
            <pc:docMk/>
            <pc:sldMk cId="3923026173" sldId="1148"/>
            <ac:spMk id="2" creationId="{D450B87D-E3A8-0C5E-86E6-041BCFDA4CEC}"/>
          </ac:spMkLst>
        </pc:spChg>
        <pc:spChg chg="mod">
          <ac:chgData name="Philip Yang" userId="ae611cac-af65-48b7-88d7-dfb77ce73a1a" providerId="ADAL" clId="{A063DA12-08D4-4DC4-8CBA-7EAB38FE45C5}" dt="2022-09-07T09:33:46.084" v="2075" actId="27636"/>
          <ac:spMkLst>
            <pc:docMk/>
            <pc:sldMk cId="3923026173" sldId="1148"/>
            <ac:spMk id="3" creationId="{B1CFAFB9-E427-493A-5D2F-97C6C5381B9B}"/>
          </ac:spMkLst>
        </pc:spChg>
      </pc:sldChg>
      <pc:sldChg chg="modSp mod">
        <pc:chgData name="Philip Yang" userId="ae611cac-af65-48b7-88d7-dfb77ce73a1a" providerId="ADAL" clId="{A063DA12-08D4-4DC4-8CBA-7EAB38FE45C5}" dt="2022-09-07T09:35:53.370" v="2087" actId="255"/>
        <pc:sldMkLst>
          <pc:docMk/>
          <pc:sldMk cId="2342767856" sldId="1149"/>
        </pc:sldMkLst>
        <pc:spChg chg="mod">
          <ac:chgData name="Philip Yang" userId="ae611cac-af65-48b7-88d7-dfb77ce73a1a" providerId="ADAL" clId="{A063DA12-08D4-4DC4-8CBA-7EAB38FE45C5}" dt="2022-09-07T09:34:52.122" v="2078" actId="14100"/>
          <ac:spMkLst>
            <pc:docMk/>
            <pc:sldMk cId="2342767856" sldId="1149"/>
            <ac:spMk id="2" creationId="{F3150409-B15C-E3C7-BBD7-674E58B960EB}"/>
          </ac:spMkLst>
        </pc:spChg>
        <pc:spChg chg="mod">
          <ac:chgData name="Philip Yang" userId="ae611cac-af65-48b7-88d7-dfb77ce73a1a" providerId="ADAL" clId="{A063DA12-08D4-4DC4-8CBA-7EAB38FE45C5}" dt="2022-09-07T09:35:53.370" v="2087" actId="255"/>
          <ac:spMkLst>
            <pc:docMk/>
            <pc:sldMk cId="2342767856" sldId="1149"/>
            <ac:spMk id="3" creationId="{E65A7400-C3DA-5D47-FDD0-E6276226C5C3}"/>
          </ac:spMkLst>
        </pc:spChg>
      </pc:sldChg>
      <pc:sldChg chg="modSp mod">
        <pc:chgData name="Philip Yang" userId="ae611cac-af65-48b7-88d7-dfb77ce73a1a" providerId="ADAL" clId="{A063DA12-08D4-4DC4-8CBA-7EAB38FE45C5}" dt="2022-09-01T06:08:27.622" v="2024" actId="27636"/>
        <pc:sldMkLst>
          <pc:docMk/>
          <pc:sldMk cId="2311684672" sldId="1169"/>
        </pc:sldMkLst>
        <pc:spChg chg="mod">
          <ac:chgData name="Philip Yang" userId="ae611cac-af65-48b7-88d7-dfb77ce73a1a" providerId="ADAL" clId="{A063DA12-08D4-4DC4-8CBA-7EAB38FE45C5}" dt="2022-09-01T06:08:22.091" v="2022" actId="27636"/>
          <ac:spMkLst>
            <pc:docMk/>
            <pc:sldMk cId="2311684672" sldId="1169"/>
            <ac:spMk id="2" creationId="{B4FBFA1A-1E86-AF05-96A7-D04268CA9E61}"/>
          </ac:spMkLst>
        </pc:spChg>
        <pc:spChg chg="mod">
          <ac:chgData name="Philip Yang" userId="ae611cac-af65-48b7-88d7-dfb77ce73a1a" providerId="ADAL" clId="{A063DA12-08D4-4DC4-8CBA-7EAB38FE45C5}" dt="2022-09-01T06:08:27.622" v="2024" actId="27636"/>
          <ac:spMkLst>
            <pc:docMk/>
            <pc:sldMk cId="2311684672" sldId="1169"/>
            <ac:spMk id="3" creationId="{6A7D38E5-F590-5938-173D-455746D6DBBA}"/>
          </ac:spMkLst>
        </pc:spChg>
      </pc:sldChg>
      <pc:sldChg chg="modSp mod">
        <pc:chgData name="Philip Yang" userId="ae611cac-af65-48b7-88d7-dfb77ce73a1a" providerId="ADAL" clId="{A063DA12-08D4-4DC4-8CBA-7EAB38FE45C5}" dt="2022-08-29T09:19:59.964" v="4" actId="115"/>
        <pc:sldMkLst>
          <pc:docMk/>
          <pc:sldMk cId="3790706063" sldId="1171"/>
        </pc:sldMkLst>
        <pc:spChg chg="mod">
          <ac:chgData name="Philip Yang" userId="ae611cac-af65-48b7-88d7-dfb77ce73a1a" providerId="ADAL" clId="{A063DA12-08D4-4DC4-8CBA-7EAB38FE45C5}" dt="2022-08-29T09:19:59.964" v="4" actId="115"/>
          <ac:spMkLst>
            <pc:docMk/>
            <pc:sldMk cId="3790706063" sldId="1171"/>
            <ac:spMk id="3" creationId="{6465ACA4-80DD-4A37-49AC-881F970FD6B4}"/>
          </ac:spMkLst>
        </pc:spChg>
      </pc:sldChg>
      <pc:sldChg chg="ord">
        <pc:chgData name="Philip Yang" userId="ae611cac-af65-48b7-88d7-dfb77ce73a1a" providerId="ADAL" clId="{A063DA12-08D4-4DC4-8CBA-7EAB38FE45C5}" dt="2022-09-01T04:17:20.042" v="1991"/>
        <pc:sldMkLst>
          <pc:docMk/>
          <pc:sldMk cId="2487849304" sldId="1173"/>
        </pc:sldMkLst>
      </pc:sldChg>
      <pc:sldChg chg="modSp mod">
        <pc:chgData name="Philip Yang" userId="ae611cac-af65-48b7-88d7-dfb77ce73a1a" providerId="ADAL" clId="{A063DA12-08D4-4DC4-8CBA-7EAB38FE45C5}" dt="2022-09-01T06:43:23.179" v="2036" actId="113"/>
        <pc:sldMkLst>
          <pc:docMk/>
          <pc:sldMk cId="1455555210" sldId="1174"/>
        </pc:sldMkLst>
        <pc:spChg chg="mod">
          <ac:chgData name="Philip Yang" userId="ae611cac-af65-48b7-88d7-dfb77ce73a1a" providerId="ADAL" clId="{A063DA12-08D4-4DC4-8CBA-7EAB38FE45C5}" dt="2022-09-01T06:43:23.179" v="2036" actId="113"/>
          <ac:spMkLst>
            <pc:docMk/>
            <pc:sldMk cId="1455555210" sldId="1174"/>
            <ac:spMk id="3" creationId="{00F3D42D-8B09-993D-FEDC-ED49FBCCE8B3}"/>
          </ac:spMkLst>
        </pc:spChg>
      </pc:sldChg>
      <pc:sldChg chg="modSp mod">
        <pc:chgData name="Philip Yang" userId="ae611cac-af65-48b7-88d7-dfb77ce73a1a" providerId="ADAL" clId="{A063DA12-08D4-4DC4-8CBA-7EAB38FE45C5}" dt="2022-09-08T03:08:24.515" v="2121" actId="255"/>
        <pc:sldMkLst>
          <pc:docMk/>
          <pc:sldMk cId="907910255" sldId="1175"/>
        </pc:sldMkLst>
        <pc:spChg chg="mod">
          <ac:chgData name="Philip Yang" userId="ae611cac-af65-48b7-88d7-dfb77ce73a1a" providerId="ADAL" clId="{A063DA12-08D4-4DC4-8CBA-7EAB38FE45C5}" dt="2022-09-08T03:08:24.515" v="2121" actId="255"/>
          <ac:spMkLst>
            <pc:docMk/>
            <pc:sldMk cId="907910255" sldId="1175"/>
            <ac:spMk id="3" creationId="{F4F13F71-AAC4-BB2E-129E-AE0975F820B2}"/>
          </ac:spMkLst>
        </pc:spChg>
      </pc:sldChg>
      <pc:sldChg chg="modSp mod">
        <pc:chgData name="Philip Yang" userId="ae611cac-af65-48b7-88d7-dfb77ce73a1a" providerId="ADAL" clId="{A063DA12-08D4-4DC4-8CBA-7EAB38FE45C5}" dt="2022-09-08T02:56:44.696" v="2088" actId="115"/>
        <pc:sldMkLst>
          <pc:docMk/>
          <pc:sldMk cId="2906618891" sldId="1176"/>
        </pc:sldMkLst>
        <pc:spChg chg="mod">
          <ac:chgData name="Philip Yang" userId="ae611cac-af65-48b7-88d7-dfb77ce73a1a" providerId="ADAL" clId="{A063DA12-08D4-4DC4-8CBA-7EAB38FE45C5}" dt="2022-09-08T02:56:44.696" v="2088" actId="115"/>
          <ac:spMkLst>
            <pc:docMk/>
            <pc:sldMk cId="2906618891" sldId="1176"/>
            <ac:spMk id="3" creationId="{4753D268-7E30-4CC8-806A-45377B5DBAED}"/>
          </ac:spMkLst>
        </pc:spChg>
      </pc:sldChg>
      <pc:sldChg chg="modSp mod">
        <pc:chgData name="Philip Yang" userId="ae611cac-af65-48b7-88d7-dfb77ce73a1a" providerId="ADAL" clId="{A063DA12-08D4-4DC4-8CBA-7EAB38FE45C5}" dt="2022-09-01T06:54:39.372" v="2038" actId="115"/>
        <pc:sldMkLst>
          <pc:docMk/>
          <pc:sldMk cId="3711251890" sldId="1177"/>
        </pc:sldMkLst>
        <pc:spChg chg="mod">
          <ac:chgData name="Philip Yang" userId="ae611cac-af65-48b7-88d7-dfb77ce73a1a" providerId="ADAL" clId="{A063DA12-08D4-4DC4-8CBA-7EAB38FE45C5}" dt="2022-09-01T06:54:39.372" v="2038" actId="115"/>
          <ac:spMkLst>
            <pc:docMk/>
            <pc:sldMk cId="3711251890" sldId="1177"/>
            <ac:spMk id="3" creationId="{61A1D7E8-A4C8-C13A-DC04-F5E42DFDB820}"/>
          </ac:spMkLst>
        </pc:spChg>
      </pc:sldChg>
      <pc:sldChg chg="ord">
        <pc:chgData name="Philip Yang" userId="ae611cac-af65-48b7-88d7-dfb77ce73a1a" providerId="ADAL" clId="{A063DA12-08D4-4DC4-8CBA-7EAB38FE45C5}" dt="2022-09-01T07:16:54.086" v="2049"/>
        <pc:sldMkLst>
          <pc:docMk/>
          <pc:sldMk cId="1612146542" sldId="1178"/>
        </pc:sldMkLst>
      </pc:sldChg>
      <pc:sldChg chg="modSp mod">
        <pc:chgData name="Philip Yang" userId="ae611cac-af65-48b7-88d7-dfb77ce73a1a" providerId="ADAL" clId="{A063DA12-08D4-4DC4-8CBA-7EAB38FE45C5}" dt="2022-09-08T03:07:50.394" v="2120" actId="27636"/>
        <pc:sldMkLst>
          <pc:docMk/>
          <pc:sldMk cId="3716746882" sldId="1179"/>
        </pc:sldMkLst>
        <pc:spChg chg="mod">
          <ac:chgData name="Philip Yang" userId="ae611cac-af65-48b7-88d7-dfb77ce73a1a" providerId="ADAL" clId="{A063DA12-08D4-4DC4-8CBA-7EAB38FE45C5}" dt="2022-09-08T03:07:50.394" v="2120" actId="27636"/>
          <ac:spMkLst>
            <pc:docMk/>
            <pc:sldMk cId="3716746882" sldId="1179"/>
            <ac:spMk id="3" creationId="{52A08F2C-5E68-0F04-F110-C4F6891F6971}"/>
          </ac:spMkLst>
        </pc:spChg>
      </pc:sldChg>
      <pc:sldChg chg="modSp mod">
        <pc:chgData name="Philip Yang" userId="ae611cac-af65-48b7-88d7-dfb77ce73a1a" providerId="ADAL" clId="{A063DA12-08D4-4DC4-8CBA-7EAB38FE45C5}" dt="2022-09-08T03:11:14.198" v="2129" actId="14100"/>
        <pc:sldMkLst>
          <pc:docMk/>
          <pc:sldMk cId="3245177882" sldId="1181"/>
        </pc:sldMkLst>
        <pc:spChg chg="mod">
          <ac:chgData name="Philip Yang" userId="ae611cac-af65-48b7-88d7-dfb77ce73a1a" providerId="ADAL" clId="{A063DA12-08D4-4DC4-8CBA-7EAB38FE45C5}" dt="2022-09-08T03:07:15.129" v="2116" actId="27636"/>
          <ac:spMkLst>
            <pc:docMk/>
            <pc:sldMk cId="3245177882" sldId="1181"/>
            <ac:spMk id="2" creationId="{9A1E8CAE-05B1-0108-2C2E-539D91F620CF}"/>
          </ac:spMkLst>
        </pc:spChg>
        <pc:spChg chg="mod">
          <ac:chgData name="Philip Yang" userId="ae611cac-af65-48b7-88d7-dfb77ce73a1a" providerId="ADAL" clId="{A063DA12-08D4-4DC4-8CBA-7EAB38FE45C5}" dt="2022-09-08T03:11:14.198" v="2129" actId="14100"/>
          <ac:spMkLst>
            <pc:docMk/>
            <pc:sldMk cId="3245177882" sldId="1181"/>
            <ac:spMk id="3" creationId="{F3998BCE-0A99-4EF6-5F27-54284D6F8211}"/>
          </ac:spMkLst>
        </pc:spChg>
      </pc:sldChg>
      <pc:sldChg chg="modSp mod">
        <pc:chgData name="Philip Yang" userId="ae611cac-af65-48b7-88d7-dfb77ce73a1a" providerId="ADAL" clId="{A063DA12-08D4-4DC4-8CBA-7EAB38FE45C5}" dt="2022-08-29T08:12:45.884" v="1" actId="255"/>
        <pc:sldMkLst>
          <pc:docMk/>
          <pc:sldMk cId="1190799579" sldId="1183"/>
        </pc:sldMkLst>
        <pc:spChg chg="mod">
          <ac:chgData name="Philip Yang" userId="ae611cac-af65-48b7-88d7-dfb77ce73a1a" providerId="ADAL" clId="{A063DA12-08D4-4DC4-8CBA-7EAB38FE45C5}" dt="2022-08-29T08:12:45.884" v="1" actId="255"/>
          <ac:spMkLst>
            <pc:docMk/>
            <pc:sldMk cId="1190799579" sldId="1183"/>
            <ac:spMk id="3" creationId="{F4A0B224-BA7D-F959-42CB-A68EC001B0A0}"/>
          </ac:spMkLst>
        </pc:spChg>
      </pc:sldChg>
      <pc:sldChg chg="modSp mod">
        <pc:chgData name="Philip Yang" userId="ae611cac-af65-48b7-88d7-dfb77ce73a1a" providerId="ADAL" clId="{A063DA12-08D4-4DC4-8CBA-7EAB38FE45C5}" dt="2022-09-01T02:39:31.628" v="1973" actId="115"/>
        <pc:sldMkLst>
          <pc:docMk/>
          <pc:sldMk cId="1100119844" sldId="1184"/>
        </pc:sldMkLst>
        <pc:spChg chg="mod">
          <ac:chgData name="Philip Yang" userId="ae611cac-af65-48b7-88d7-dfb77ce73a1a" providerId="ADAL" clId="{A063DA12-08D4-4DC4-8CBA-7EAB38FE45C5}" dt="2022-09-01T02:39:31.628" v="1973" actId="115"/>
          <ac:spMkLst>
            <pc:docMk/>
            <pc:sldMk cId="1100119844" sldId="1184"/>
            <ac:spMk id="3" creationId="{3C806638-3485-6DA5-E68F-9C1D34B8427A}"/>
          </ac:spMkLst>
        </pc:spChg>
      </pc:sldChg>
      <pc:sldChg chg="modSp mod">
        <pc:chgData name="Philip Yang" userId="ae611cac-af65-48b7-88d7-dfb77ce73a1a" providerId="ADAL" clId="{A063DA12-08D4-4DC4-8CBA-7EAB38FE45C5}" dt="2022-09-01T02:49:54.623" v="1978" actId="20577"/>
        <pc:sldMkLst>
          <pc:docMk/>
          <pc:sldMk cId="2181984273" sldId="1185"/>
        </pc:sldMkLst>
        <pc:spChg chg="mod">
          <ac:chgData name="Philip Yang" userId="ae611cac-af65-48b7-88d7-dfb77ce73a1a" providerId="ADAL" clId="{A063DA12-08D4-4DC4-8CBA-7EAB38FE45C5}" dt="2022-09-01T02:49:54.623" v="1978" actId="20577"/>
          <ac:spMkLst>
            <pc:docMk/>
            <pc:sldMk cId="2181984273" sldId="1185"/>
            <ac:spMk id="3" creationId="{AF305E97-B826-32ED-1AA3-308A5F479F7C}"/>
          </ac:spMkLst>
        </pc:spChg>
      </pc:sldChg>
      <pc:sldChg chg="modSp mod">
        <pc:chgData name="Philip Yang" userId="ae611cac-af65-48b7-88d7-dfb77ce73a1a" providerId="ADAL" clId="{A063DA12-08D4-4DC4-8CBA-7EAB38FE45C5}" dt="2022-09-01T06:24:22.277" v="2035" actId="115"/>
        <pc:sldMkLst>
          <pc:docMk/>
          <pc:sldMk cId="325524755" sldId="1186"/>
        </pc:sldMkLst>
        <pc:spChg chg="mod">
          <ac:chgData name="Philip Yang" userId="ae611cac-af65-48b7-88d7-dfb77ce73a1a" providerId="ADAL" clId="{A063DA12-08D4-4DC4-8CBA-7EAB38FE45C5}" dt="2022-09-01T06:24:22.277" v="2035" actId="115"/>
          <ac:spMkLst>
            <pc:docMk/>
            <pc:sldMk cId="325524755" sldId="1186"/>
            <ac:spMk id="3" creationId="{801D63A0-034D-6CAD-DF44-04816C359891}"/>
          </ac:spMkLst>
        </pc:spChg>
      </pc:sldChg>
      <pc:sldChg chg="modSp mod ord">
        <pc:chgData name="Philip Yang" userId="ae611cac-af65-48b7-88d7-dfb77ce73a1a" providerId="ADAL" clId="{A063DA12-08D4-4DC4-8CBA-7EAB38FE45C5}" dt="2022-08-31T06:33:25.745" v="363" actId="6549"/>
        <pc:sldMkLst>
          <pc:docMk/>
          <pc:sldMk cId="2752221058" sldId="1188"/>
        </pc:sldMkLst>
        <pc:spChg chg="mod">
          <ac:chgData name="Philip Yang" userId="ae611cac-af65-48b7-88d7-dfb77ce73a1a" providerId="ADAL" clId="{A063DA12-08D4-4DC4-8CBA-7EAB38FE45C5}" dt="2022-08-31T03:22:56.176" v="315" actId="20577"/>
          <ac:spMkLst>
            <pc:docMk/>
            <pc:sldMk cId="2752221058" sldId="1188"/>
            <ac:spMk id="2" creationId="{832C6348-3618-140D-D55A-0ABA5EE45617}"/>
          </ac:spMkLst>
        </pc:spChg>
        <pc:spChg chg="mod">
          <ac:chgData name="Philip Yang" userId="ae611cac-af65-48b7-88d7-dfb77ce73a1a" providerId="ADAL" clId="{A063DA12-08D4-4DC4-8CBA-7EAB38FE45C5}" dt="2022-08-31T06:33:25.745" v="363" actId="6549"/>
          <ac:spMkLst>
            <pc:docMk/>
            <pc:sldMk cId="2752221058" sldId="1188"/>
            <ac:spMk id="3" creationId="{1ACAB06E-88BD-6604-C12F-9136CC289553}"/>
          </ac:spMkLst>
        </pc:spChg>
      </pc:sldChg>
      <pc:sldChg chg="modSp new mod">
        <pc:chgData name="Philip Yang" userId="ae611cac-af65-48b7-88d7-dfb77ce73a1a" providerId="ADAL" clId="{A063DA12-08D4-4DC4-8CBA-7EAB38FE45C5}" dt="2022-09-07T09:34:26.184" v="2076" actId="255"/>
        <pc:sldMkLst>
          <pc:docMk/>
          <pc:sldMk cId="379874342" sldId="1189"/>
        </pc:sldMkLst>
        <pc:spChg chg="mod">
          <ac:chgData name="Philip Yang" userId="ae611cac-af65-48b7-88d7-dfb77ce73a1a" providerId="ADAL" clId="{A063DA12-08D4-4DC4-8CBA-7EAB38FE45C5}" dt="2022-08-30T03:49:14.132" v="18" actId="20577"/>
          <ac:spMkLst>
            <pc:docMk/>
            <pc:sldMk cId="379874342" sldId="1189"/>
            <ac:spMk id="2" creationId="{438CBB8A-D8FD-FD2E-C15A-97874A5C2373}"/>
          </ac:spMkLst>
        </pc:spChg>
        <pc:spChg chg="mod">
          <ac:chgData name="Philip Yang" userId="ae611cac-af65-48b7-88d7-dfb77ce73a1a" providerId="ADAL" clId="{A063DA12-08D4-4DC4-8CBA-7EAB38FE45C5}" dt="2022-09-07T09:34:26.184" v="2076" actId="255"/>
          <ac:spMkLst>
            <pc:docMk/>
            <pc:sldMk cId="379874342" sldId="1189"/>
            <ac:spMk id="3" creationId="{40A1C2A6-A95E-20B0-B976-107ADD820E0D}"/>
          </ac:spMkLst>
        </pc:spChg>
      </pc:sldChg>
      <pc:sldChg chg="modSp mod">
        <pc:chgData name="Philip Yang" userId="ae611cac-af65-48b7-88d7-dfb77ce73a1a" providerId="ADAL" clId="{A063DA12-08D4-4DC4-8CBA-7EAB38FE45C5}" dt="2022-08-31T06:32:14.299" v="358" actId="6549"/>
        <pc:sldMkLst>
          <pc:docMk/>
          <pc:sldMk cId="438591631" sldId="1190"/>
        </pc:sldMkLst>
        <pc:spChg chg="mod">
          <ac:chgData name="Philip Yang" userId="ae611cac-af65-48b7-88d7-dfb77ce73a1a" providerId="ADAL" clId="{A063DA12-08D4-4DC4-8CBA-7EAB38FE45C5}" dt="2022-08-31T06:32:14.299" v="358" actId="6549"/>
          <ac:spMkLst>
            <pc:docMk/>
            <pc:sldMk cId="438591631" sldId="1190"/>
            <ac:spMk id="3" creationId="{29354E2A-C4FE-2CE4-0FED-7357C02AEBB7}"/>
          </ac:spMkLst>
        </pc:spChg>
      </pc:sldChg>
      <pc:sldChg chg="addSp delSp modSp new mod">
        <pc:chgData name="Philip Yang" userId="ae611cac-af65-48b7-88d7-dfb77ce73a1a" providerId="ADAL" clId="{A063DA12-08D4-4DC4-8CBA-7EAB38FE45C5}" dt="2022-09-01T02:20:20.424" v="1971" actId="6549"/>
        <pc:sldMkLst>
          <pc:docMk/>
          <pc:sldMk cId="513908757" sldId="1192"/>
        </pc:sldMkLst>
        <pc:spChg chg="mod">
          <ac:chgData name="Philip Yang" userId="ae611cac-af65-48b7-88d7-dfb77ce73a1a" providerId="ADAL" clId="{A063DA12-08D4-4DC4-8CBA-7EAB38FE45C5}" dt="2022-08-30T06:08:02.228" v="138" actId="14100"/>
          <ac:spMkLst>
            <pc:docMk/>
            <pc:sldMk cId="513908757" sldId="1192"/>
            <ac:spMk id="2" creationId="{BE828E03-BE36-EB03-2734-38AE3D2E1169}"/>
          </ac:spMkLst>
        </pc:spChg>
        <pc:spChg chg="mod">
          <ac:chgData name="Philip Yang" userId="ae611cac-af65-48b7-88d7-dfb77ce73a1a" providerId="ADAL" clId="{A063DA12-08D4-4DC4-8CBA-7EAB38FE45C5}" dt="2022-09-01T02:20:20.424" v="1971" actId="6549"/>
          <ac:spMkLst>
            <pc:docMk/>
            <pc:sldMk cId="513908757" sldId="1192"/>
            <ac:spMk id="3" creationId="{13D0954D-2F8C-06D0-7917-13EF735AF569}"/>
          </ac:spMkLst>
        </pc:spChg>
        <pc:spChg chg="add del">
          <ac:chgData name="Philip Yang" userId="ae611cac-af65-48b7-88d7-dfb77ce73a1a" providerId="ADAL" clId="{A063DA12-08D4-4DC4-8CBA-7EAB38FE45C5}" dt="2022-08-30T06:05:58.525" v="115"/>
          <ac:spMkLst>
            <pc:docMk/>
            <pc:sldMk cId="513908757" sldId="1192"/>
            <ac:spMk id="4" creationId="{42A78923-EFEF-D126-59CD-401227EDF570}"/>
          </ac:spMkLst>
        </pc:spChg>
        <pc:spChg chg="add">
          <ac:chgData name="Philip Yang" userId="ae611cac-af65-48b7-88d7-dfb77ce73a1a" providerId="ADAL" clId="{A063DA12-08D4-4DC4-8CBA-7EAB38FE45C5}" dt="2022-08-30T06:06:09.273" v="125"/>
          <ac:spMkLst>
            <pc:docMk/>
            <pc:sldMk cId="513908757" sldId="1192"/>
            <ac:spMk id="5" creationId="{4B668FAB-D46A-D723-6506-86016E9F9A3D}"/>
          </ac:spMkLst>
        </pc:spChg>
      </pc:sldChg>
      <pc:sldChg chg="modSp mod">
        <pc:chgData name="Philip Yang" userId="ae611cac-af65-48b7-88d7-dfb77ce73a1a" providerId="ADAL" clId="{A063DA12-08D4-4DC4-8CBA-7EAB38FE45C5}" dt="2022-08-31T07:14:42.574" v="377"/>
        <pc:sldMkLst>
          <pc:docMk/>
          <pc:sldMk cId="2792296377" sldId="1193"/>
        </pc:sldMkLst>
        <pc:spChg chg="mod">
          <ac:chgData name="Philip Yang" userId="ae611cac-af65-48b7-88d7-dfb77ce73a1a" providerId="ADAL" clId="{A063DA12-08D4-4DC4-8CBA-7EAB38FE45C5}" dt="2022-08-31T03:22:40.128" v="310" actId="1076"/>
          <ac:spMkLst>
            <pc:docMk/>
            <pc:sldMk cId="2792296377" sldId="1193"/>
            <ac:spMk id="2" creationId="{28D98E95-4633-0BE1-BDAA-E43BFF12D0BC}"/>
          </ac:spMkLst>
        </pc:spChg>
        <pc:spChg chg="mod">
          <ac:chgData name="Philip Yang" userId="ae611cac-af65-48b7-88d7-dfb77ce73a1a" providerId="ADAL" clId="{A063DA12-08D4-4DC4-8CBA-7EAB38FE45C5}" dt="2022-08-31T07:14:42.574" v="377"/>
          <ac:spMkLst>
            <pc:docMk/>
            <pc:sldMk cId="2792296377" sldId="1193"/>
            <ac:spMk id="3" creationId="{F8DACF03-597B-C006-E64B-912A8B8ED958}"/>
          </ac:spMkLst>
        </pc:spChg>
      </pc:sldChg>
      <pc:sldChg chg="modSp new del mod">
        <pc:chgData name="Philip Yang" userId="ae611cac-af65-48b7-88d7-dfb77ce73a1a" providerId="ADAL" clId="{A063DA12-08D4-4DC4-8CBA-7EAB38FE45C5}" dt="2022-08-31T07:42:31.751" v="391" actId="47"/>
        <pc:sldMkLst>
          <pc:docMk/>
          <pc:sldMk cId="1789046469" sldId="1194"/>
        </pc:sldMkLst>
        <pc:spChg chg="mod">
          <ac:chgData name="Philip Yang" userId="ae611cac-af65-48b7-88d7-dfb77ce73a1a" providerId="ADAL" clId="{A063DA12-08D4-4DC4-8CBA-7EAB38FE45C5}" dt="2022-08-31T04:35:38.993" v="330" actId="207"/>
          <ac:spMkLst>
            <pc:docMk/>
            <pc:sldMk cId="1789046469" sldId="1194"/>
            <ac:spMk id="3" creationId="{4B6FB959-56C9-058C-C61E-68481CE422B9}"/>
          </ac:spMkLst>
        </pc:spChg>
      </pc:sldChg>
      <pc:sldChg chg="modSp new mod ord">
        <pc:chgData name="Philip Yang" userId="ae611cac-af65-48b7-88d7-dfb77ce73a1a" providerId="ADAL" clId="{A063DA12-08D4-4DC4-8CBA-7EAB38FE45C5}" dt="2022-08-31T07:15:09.360" v="378"/>
        <pc:sldMkLst>
          <pc:docMk/>
          <pc:sldMk cId="3470586202" sldId="1196"/>
        </pc:sldMkLst>
        <pc:spChg chg="mod">
          <ac:chgData name="Philip Yang" userId="ae611cac-af65-48b7-88d7-dfb77ce73a1a" providerId="ADAL" clId="{A063DA12-08D4-4DC4-8CBA-7EAB38FE45C5}" dt="2022-08-31T03:23:04.928" v="320" actId="20577"/>
          <ac:spMkLst>
            <pc:docMk/>
            <pc:sldMk cId="3470586202" sldId="1196"/>
            <ac:spMk id="2" creationId="{F845572F-BE09-E0E3-CC3C-0FF7CF1E65A3}"/>
          </ac:spMkLst>
        </pc:spChg>
        <pc:spChg chg="mod">
          <ac:chgData name="Philip Yang" userId="ae611cac-af65-48b7-88d7-dfb77ce73a1a" providerId="ADAL" clId="{A063DA12-08D4-4DC4-8CBA-7EAB38FE45C5}" dt="2022-08-31T07:15:09.360" v="378"/>
          <ac:spMkLst>
            <pc:docMk/>
            <pc:sldMk cId="3470586202" sldId="1196"/>
            <ac:spMk id="3" creationId="{48AD8C0D-8FF3-0F99-F5C7-896C45E3F60D}"/>
          </ac:spMkLst>
        </pc:spChg>
      </pc:sldChg>
      <pc:sldChg chg="modSp mod">
        <pc:chgData name="Philip Yang" userId="ae611cac-af65-48b7-88d7-dfb77ce73a1a" providerId="ADAL" clId="{A063DA12-08D4-4DC4-8CBA-7EAB38FE45C5}" dt="2022-09-01T03:18:19.037" v="1980" actId="27636"/>
        <pc:sldMkLst>
          <pc:docMk/>
          <pc:sldMk cId="247615759" sldId="1198"/>
        </pc:sldMkLst>
        <pc:spChg chg="mod">
          <ac:chgData name="Philip Yang" userId="ae611cac-af65-48b7-88d7-dfb77ce73a1a" providerId="ADAL" clId="{A063DA12-08D4-4DC4-8CBA-7EAB38FE45C5}" dt="2022-08-31T07:15:24.801" v="379"/>
          <ac:spMkLst>
            <pc:docMk/>
            <pc:sldMk cId="247615759" sldId="1198"/>
            <ac:spMk id="2" creationId="{6735BE53-8C4F-47C0-17EC-AD380645CF50}"/>
          </ac:spMkLst>
        </pc:spChg>
        <pc:spChg chg="mod">
          <ac:chgData name="Philip Yang" userId="ae611cac-af65-48b7-88d7-dfb77ce73a1a" providerId="ADAL" clId="{A063DA12-08D4-4DC4-8CBA-7EAB38FE45C5}" dt="2022-09-01T03:18:19.037" v="1980" actId="27636"/>
          <ac:spMkLst>
            <pc:docMk/>
            <pc:sldMk cId="247615759" sldId="1198"/>
            <ac:spMk id="3" creationId="{F51DB59D-B539-5D70-C40D-7A7F7CC1325D}"/>
          </ac:spMkLst>
        </pc:spChg>
      </pc:sldChg>
      <pc:sldChg chg="modSp new mod">
        <pc:chgData name="Philip Yang" userId="ae611cac-af65-48b7-88d7-dfb77ce73a1a" providerId="ADAL" clId="{A063DA12-08D4-4DC4-8CBA-7EAB38FE45C5}" dt="2022-09-01T03:26:19.140" v="1982" actId="6549"/>
        <pc:sldMkLst>
          <pc:docMk/>
          <pc:sldMk cId="275663754" sldId="1199"/>
        </pc:sldMkLst>
        <pc:spChg chg="mod">
          <ac:chgData name="Philip Yang" userId="ae611cac-af65-48b7-88d7-dfb77ce73a1a" providerId="ADAL" clId="{A063DA12-08D4-4DC4-8CBA-7EAB38FE45C5}" dt="2022-08-31T07:15:45.050" v="381"/>
          <ac:spMkLst>
            <pc:docMk/>
            <pc:sldMk cId="275663754" sldId="1199"/>
            <ac:spMk id="2" creationId="{979906EA-027D-44DD-094D-7A01096C400F}"/>
          </ac:spMkLst>
        </pc:spChg>
        <pc:spChg chg="mod">
          <ac:chgData name="Philip Yang" userId="ae611cac-af65-48b7-88d7-dfb77ce73a1a" providerId="ADAL" clId="{A063DA12-08D4-4DC4-8CBA-7EAB38FE45C5}" dt="2022-09-01T03:26:19.140" v="1982" actId="6549"/>
          <ac:spMkLst>
            <pc:docMk/>
            <pc:sldMk cId="275663754" sldId="1199"/>
            <ac:spMk id="3" creationId="{BCD21586-C057-18D4-1329-7320E0B79344}"/>
          </ac:spMkLst>
        </pc:spChg>
      </pc:sldChg>
      <pc:sldChg chg="modSp new mod ord">
        <pc:chgData name="Philip Yang" userId="ae611cac-af65-48b7-88d7-dfb77ce73a1a" providerId="ADAL" clId="{A063DA12-08D4-4DC4-8CBA-7EAB38FE45C5}" dt="2022-08-31T07:16:30.320" v="385"/>
        <pc:sldMkLst>
          <pc:docMk/>
          <pc:sldMk cId="1556127894" sldId="1200"/>
        </pc:sldMkLst>
        <pc:spChg chg="mod">
          <ac:chgData name="Philip Yang" userId="ae611cac-af65-48b7-88d7-dfb77ce73a1a" providerId="ADAL" clId="{A063DA12-08D4-4DC4-8CBA-7EAB38FE45C5}" dt="2022-08-31T07:16:16.678" v="383"/>
          <ac:spMkLst>
            <pc:docMk/>
            <pc:sldMk cId="1556127894" sldId="1200"/>
            <ac:spMk id="2" creationId="{102D048F-E846-BA3F-7586-E7933AC8D7C9}"/>
          </ac:spMkLst>
        </pc:spChg>
        <pc:spChg chg="mod">
          <ac:chgData name="Philip Yang" userId="ae611cac-af65-48b7-88d7-dfb77ce73a1a" providerId="ADAL" clId="{A063DA12-08D4-4DC4-8CBA-7EAB38FE45C5}" dt="2022-08-31T07:16:30.320" v="385"/>
          <ac:spMkLst>
            <pc:docMk/>
            <pc:sldMk cId="1556127894" sldId="1200"/>
            <ac:spMk id="3" creationId="{E02A9B78-CADB-5DC8-8220-39D9FB83CB49}"/>
          </ac:spMkLst>
        </pc:spChg>
      </pc:sldChg>
      <pc:sldChg chg="modSp new mod">
        <pc:chgData name="Philip Yang" userId="ae611cac-af65-48b7-88d7-dfb77ce73a1a" providerId="ADAL" clId="{A063DA12-08D4-4DC4-8CBA-7EAB38FE45C5}" dt="2022-08-31T07:16:47.546" v="387"/>
        <pc:sldMkLst>
          <pc:docMk/>
          <pc:sldMk cId="2312867135" sldId="1201"/>
        </pc:sldMkLst>
        <pc:spChg chg="mod">
          <ac:chgData name="Philip Yang" userId="ae611cac-af65-48b7-88d7-dfb77ce73a1a" providerId="ADAL" clId="{A063DA12-08D4-4DC4-8CBA-7EAB38FE45C5}" dt="2022-08-31T07:16:40.114" v="386"/>
          <ac:spMkLst>
            <pc:docMk/>
            <pc:sldMk cId="2312867135" sldId="1201"/>
            <ac:spMk id="2" creationId="{1142BAAF-AABB-D531-A2FD-1B9EC0A9E745}"/>
          </ac:spMkLst>
        </pc:spChg>
        <pc:spChg chg="mod">
          <ac:chgData name="Philip Yang" userId="ae611cac-af65-48b7-88d7-dfb77ce73a1a" providerId="ADAL" clId="{A063DA12-08D4-4DC4-8CBA-7EAB38FE45C5}" dt="2022-08-31T07:16:47.546" v="387"/>
          <ac:spMkLst>
            <pc:docMk/>
            <pc:sldMk cId="2312867135" sldId="1201"/>
            <ac:spMk id="3" creationId="{32D27D4D-EB4E-8282-8DFC-EC40ADD8F1D9}"/>
          </ac:spMkLst>
        </pc:spChg>
      </pc:sldChg>
      <pc:sldChg chg="modSp new mod">
        <pc:chgData name="Philip Yang" userId="ae611cac-af65-48b7-88d7-dfb77ce73a1a" providerId="ADAL" clId="{A063DA12-08D4-4DC4-8CBA-7EAB38FE45C5}" dt="2022-09-01T03:40:31.937" v="1987" actId="115"/>
        <pc:sldMkLst>
          <pc:docMk/>
          <pc:sldMk cId="3711791888" sldId="1203"/>
        </pc:sldMkLst>
        <pc:spChg chg="mod">
          <ac:chgData name="Philip Yang" userId="ae611cac-af65-48b7-88d7-dfb77ce73a1a" providerId="ADAL" clId="{A063DA12-08D4-4DC4-8CBA-7EAB38FE45C5}" dt="2022-08-31T07:13:06.069" v="376"/>
          <ac:spMkLst>
            <pc:docMk/>
            <pc:sldMk cId="3711791888" sldId="1203"/>
            <ac:spMk id="2" creationId="{4087BD8F-8AB5-271E-EAD6-2E8DD0D56715}"/>
          </ac:spMkLst>
        </pc:spChg>
        <pc:spChg chg="mod">
          <ac:chgData name="Philip Yang" userId="ae611cac-af65-48b7-88d7-dfb77ce73a1a" providerId="ADAL" clId="{A063DA12-08D4-4DC4-8CBA-7EAB38FE45C5}" dt="2022-09-01T03:40:31.937" v="1987" actId="115"/>
          <ac:spMkLst>
            <pc:docMk/>
            <pc:sldMk cId="3711791888" sldId="1203"/>
            <ac:spMk id="3" creationId="{848ACF96-B72A-272F-2706-321EB6A04967}"/>
          </ac:spMkLst>
        </pc:spChg>
      </pc:sldChg>
      <pc:sldChg chg="new">
        <pc:chgData name="Philip Yang" userId="ae611cac-af65-48b7-88d7-dfb77ce73a1a" providerId="ADAL" clId="{A063DA12-08D4-4DC4-8CBA-7EAB38FE45C5}" dt="2022-08-31T09:34:01.835" v="392" actId="680"/>
        <pc:sldMkLst>
          <pc:docMk/>
          <pc:sldMk cId="1630749651" sldId="1205"/>
        </pc:sldMkLst>
      </pc:sldChg>
      <pc:sldChg chg="modSp new mod">
        <pc:chgData name="Philip Yang" userId="ae611cac-af65-48b7-88d7-dfb77ce73a1a" providerId="ADAL" clId="{A063DA12-08D4-4DC4-8CBA-7EAB38FE45C5}" dt="2022-08-31T09:50:43.197" v="1966" actId="27636"/>
        <pc:sldMkLst>
          <pc:docMk/>
          <pc:sldMk cId="2063312783" sldId="1205"/>
        </pc:sldMkLst>
        <pc:spChg chg="mod">
          <ac:chgData name="Philip Yang" userId="ae611cac-af65-48b7-88d7-dfb77ce73a1a" providerId="ADAL" clId="{A063DA12-08D4-4DC4-8CBA-7EAB38FE45C5}" dt="2022-08-31T09:50:43.197" v="1966" actId="27636"/>
          <ac:spMkLst>
            <pc:docMk/>
            <pc:sldMk cId="2063312783" sldId="1205"/>
            <ac:spMk id="2" creationId="{63E86099-D025-88DC-8FB1-501C938AB065}"/>
          </ac:spMkLst>
        </pc:spChg>
        <pc:spChg chg="mod">
          <ac:chgData name="Philip Yang" userId="ae611cac-af65-48b7-88d7-dfb77ce73a1a" providerId="ADAL" clId="{A063DA12-08D4-4DC4-8CBA-7EAB38FE45C5}" dt="2022-08-31T09:44:49.616" v="1894" actId="5793"/>
          <ac:spMkLst>
            <pc:docMk/>
            <pc:sldMk cId="2063312783" sldId="1205"/>
            <ac:spMk id="3" creationId="{9AE28F02-EB79-2BDE-8A12-82467964CE4D}"/>
          </ac:spMkLst>
        </pc:spChg>
      </pc:sldChg>
      <pc:sldChg chg="modSp new del mod">
        <pc:chgData name="Philip Yang" userId="ae611cac-af65-48b7-88d7-dfb77ce73a1a" providerId="ADAL" clId="{A063DA12-08D4-4DC4-8CBA-7EAB38FE45C5}" dt="2022-08-31T09:48:30.369" v="1964" actId="47"/>
        <pc:sldMkLst>
          <pc:docMk/>
          <pc:sldMk cId="3705372014" sldId="1206"/>
        </pc:sldMkLst>
        <pc:spChg chg="mod">
          <ac:chgData name="Philip Yang" userId="ae611cac-af65-48b7-88d7-dfb77ce73a1a" providerId="ADAL" clId="{A063DA12-08D4-4DC4-8CBA-7EAB38FE45C5}" dt="2022-08-31T09:46:33.540" v="1963" actId="20577"/>
          <ac:spMkLst>
            <pc:docMk/>
            <pc:sldMk cId="3705372014" sldId="1206"/>
            <ac:spMk id="3" creationId="{87D548C6-6525-AE7D-B820-1E256423D141}"/>
          </ac:spMkLst>
        </pc:spChg>
      </pc:sldChg>
      <pc:sldChg chg="modSp new mod">
        <pc:chgData name="Philip Yang" userId="ae611cac-af65-48b7-88d7-dfb77ce73a1a" providerId="ADAL" clId="{A063DA12-08D4-4DC4-8CBA-7EAB38FE45C5}" dt="2022-08-31T09:52:26.660" v="1968" actId="14100"/>
        <pc:sldMkLst>
          <pc:docMk/>
          <pc:sldMk cId="1636949236" sldId="1207"/>
        </pc:sldMkLst>
        <pc:spChg chg="mod">
          <ac:chgData name="Philip Yang" userId="ae611cac-af65-48b7-88d7-dfb77ce73a1a" providerId="ADAL" clId="{A063DA12-08D4-4DC4-8CBA-7EAB38FE45C5}" dt="2022-08-31T09:52:26.660" v="1968" actId="14100"/>
          <ac:spMkLst>
            <pc:docMk/>
            <pc:sldMk cId="1636949236" sldId="1207"/>
            <ac:spMk id="2" creationId="{FF5914BF-09B6-1EC4-420F-DF91EC00AD42}"/>
          </ac:spMkLst>
        </pc:spChg>
        <pc:spChg chg="mod">
          <ac:chgData name="Philip Yang" userId="ae611cac-af65-48b7-88d7-dfb77ce73a1a" providerId="ADAL" clId="{A063DA12-08D4-4DC4-8CBA-7EAB38FE45C5}" dt="2022-08-31T09:40:29.630" v="1272" actId="20578"/>
          <ac:spMkLst>
            <pc:docMk/>
            <pc:sldMk cId="1636949236" sldId="1207"/>
            <ac:spMk id="3" creationId="{7F948CC6-9841-0101-0249-9A31E17DAC6E}"/>
          </ac:spMkLst>
        </pc:spChg>
      </pc:sldChg>
      <pc:sldChg chg="new">
        <pc:chgData name="Philip Yang" userId="ae611cac-af65-48b7-88d7-dfb77ce73a1a" providerId="ADAL" clId="{A063DA12-08D4-4DC4-8CBA-7EAB38FE45C5}" dt="2022-08-31T10:12:02.458" v="1969" actId="680"/>
        <pc:sldMkLst>
          <pc:docMk/>
          <pc:sldMk cId="1640717222" sldId="1208"/>
        </pc:sldMkLst>
      </pc:sldChg>
    </pc:docChg>
  </pc:docChgLst>
  <pc:docChgLst>
    <pc:chgData name="WANG Elsa" userId="697e7386836aa172" providerId="LiveId" clId="{90C4C4CE-3881-4D0A-A337-4B12F05CE251}"/>
    <pc:docChg chg="custSel modSld">
      <pc:chgData name="WANG Elsa" userId="697e7386836aa172" providerId="LiveId" clId="{90C4C4CE-3881-4D0A-A337-4B12F05CE251}" dt="2022-09-04T09:51:57.637" v="2" actId="313"/>
      <pc:docMkLst>
        <pc:docMk/>
      </pc:docMkLst>
      <pc:sldChg chg="modSp mod">
        <pc:chgData name="WANG Elsa" userId="697e7386836aa172" providerId="LiveId" clId="{90C4C4CE-3881-4D0A-A337-4B12F05CE251}" dt="2022-09-04T09:51:57.637" v="2" actId="313"/>
        <pc:sldMkLst>
          <pc:docMk/>
          <pc:sldMk cId="994534026" sldId="288"/>
        </pc:sldMkLst>
        <pc:spChg chg="mod">
          <ac:chgData name="WANG Elsa" userId="697e7386836aa172" providerId="LiveId" clId="{90C4C4CE-3881-4D0A-A337-4B12F05CE251}" dt="2022-09-04T09:51:57.637" v="2" actId="313"/>
          <ac:spMkLst>
            <pc:docMk/>
            <pc:sldMk cId="994534026" sldId="288"/>
            <ac:spMk id="3" creationId="{D801FD74-3597-4560-BD6A-2793B0052D82}"/>
          </ac:spMkLst>
        </pc:spChg>
      </pc:sldChg>
      <pc:sldChg chg="modSp mod">
        <pc:chgData name="WANG Elsa" userId="697e7386836aa172" providerId="LiveId" clId="{90C4C4CE-3881-4D0A-A337-4B12F05CE251}" dt="2022-09-04T09:51:54.193" v="0" actId="313"/>
        <pc:sldMkLst>
          <pc:docMk/>
          <pc:sldMk cId="3923026173" sldId="1148"/>
        </pc:sldMkLst>
        <pc:spChg chg="mod">
          <ac:chgData name="WANG Elsa" userId="697e7386836aa172" providerId="LiveId" clId="{90C4C4CE-3881-4D0A-A337-4B12F05CE251}" dt="2022-09-04T09:51:54.193" v="0" actId="313"/>
          <ac:spMkLst>
            <pc:docMk/>
            <pc:sldMk cId="3923026173" sldId="1148"/>
            <ac:spMk id="3" creationId="{B1CFAFB9-E427-493A-5D2F-97C6C5381B9B}"/>
          </ac:spMkLst>
        </pc:spChg>
      </pc:sldChg>
      <pc:sldChg chg="modSp mod">
        <pc:chgData name="WANG Elsa" userId="697e7386836aa172" providerId="LiveId" clId="{90C4C4CE-3881-4D0A-A337-4B12F05CE251}" dt="2022-09-04T09:51:56.247" v="1" actId="313"/>
        <pc:sldMkLst>
          <pc:docMk/>
          <pc:sldMk cId="3590659656" sldId="1204"/>
        </pc:sldMkLst>
        <pc:spChg chg="mod">
          <ac:chgData name="WANG Elsa" userId="697e7386836aa172" providerId="LiveId" clId="{90C4C4CE-3881-4D0A-A337-4B12F05CE251}" dt="2022-09-04T09:51:56.247" v="1" actId="313"/>
          <ac:spMkLst>
            <pc:docMk/>
            <pc:sldMk cId="3590659656" sldId="1204"/>
            <ac:spMk id="3" creationId="{7BAFD35B-6F81-CB67-0C6B-EB87F6E36D1A}"/>
          </ac:spMkLst>
        </pc:spChg>
      </pc:sldChg>
    </pc:docChg>
  </pc:docChgLst>
  <pc:docChgLst>
    <pc:chgData name="Philip Yang" userId="ae611cac-af65-48b7-88d7-dfb77ce73a1a" providerId="ADAL" clId="{7A252F84-7015-8F46-A2C5-84ECAB3ABE96}"/>
    <pc:docChg chg="undo custSel addSld modSld">
      <pc:chgData name="Philip Yang" userId="ae611cac-af65-48b7-88d7-dfb77ce73a1a" providerId="ADAL" clId="{7A252F84-7015-8F46-A2C5-84ECAB3ABE96}" dt="2022-09-07T14:36:47.334" v="4839" actId="20577"/>
      <pc:docMkLst>
        <pc:docMk/>
      </pc:docMkLst>
      <pc:sldChg chg="modSp">
        <pc:chgData name="Philip Yang" userId="ae611cac-af65-48b7-88d7-dfb77ce73a1a" providerId="ADAL" clId="{7A252F84-7015-8F46-A2C5-84ECAB3ABE96}" dt="2022-09-07T14:36:47.334" v="4839" actId="20577"/>
        <pc:sldMkLst>
          <pc:docMk/>
          <pc:sldMk cId="1326917456" sldId="276"/>
        </pc:sldMkLst>
        <pc:spChg chg="mod">
          <ac:chgData name="Philip Yang" userId="ae611cac-af65-48b7-88d7-dfb77ce73a1a" providerId="ADAL" clId="{7A252F84-7015-8F46-A2C5-84ECAB3ABE96}" dt="2022-09-07T14:36:47.334" v="4839" actId="20577"/>
          <ac:spMkLst>
            <pc:docMk/>
            <pc:sldMk cId="1326917456" sldId="276"/>
            <ac:spMk id="3" creationId="{5A60DC56-FF74-419E-A4C2-ED7A58587006}"/>
          </ac:spMkLst>
        </pc:spChg>
      </pc:sldChg>
      <pc:sldChg chg="modSp">
        <pc:chgData name="Philip Yang" userId="ae611cac-af65-48b7-88d7-dfb77ce73a1a" providerId="ADAL" clId="{7A252F84-7015-8F46-A2C5-84ECAB3ABE96}" dt="2022-08-31T02:55:39.794" v="1370" actId="20577"/>
        <pc:sldMkLst>
          <pc:docMk/>
          <pc:sldMk cId="2792296377" sldId="1193"/>
        </pc:sldMkLst>
        <pc:spChg chg="mod">
          <ac:chgData name="Philip Yang" userId="ae611cac-af65-48b7-88d7-dfb77ce73a1a" providerId="ADAL" clId="{7A252F84-7015-8F46-A2C5-84ECAB3ABE96}" dt="2022-08-31T02:55:39.794" v="1370" actId="20577"/>
          <ac:spMkLst>
            <pc:docMk/>
            <pc:sldMk cId="2792296377" sldId="1193"/>
            <ac:spMk id="3" creationId="{F8DACF03-597B-C006-E64B-912A8B8ED958}"/>
          </ac:spMkLst>
        </pc:spChg>
      </pc:sldChg>
      <pc:sldChg chg="modSp">
        <pc:chgData name="Philip Yang" userId="ae611cac-af65-48b7-88d7-dfb77ce73a1a" providerId="ADAL" clId="{7A252F84-7015-8F46-A2C5-84ECAB3ABE96}" dt="2022-08-31T03:20:52.736" v="1851" actId="20577"/>
        <pc:sldMkLst>
          <pc:docMk/>
          <pc:sldMk cId="3470586202" sldId="1196"/>
        </pc:sldMkLst>
        <pc:spChg chg="mod">
          <ac:chgData name="Philip Yang" userId="ae611cac-af65-48b7-88d7-dfb77ce73a1a" providerId="ADAL" clId="{7A252F84-7015-8F46-A2C5-84ECAB3ABE96}" dt="2022-08-31T03:20:52.736" v="1851" actId="20577"/>
          <ac:spMkLst>
            <pc:docMk/>
            <pc:sldMk cId="3470586202" sldId="1196"/>
            <ac:spMk id="3" creationId="{48AD8C0D-8FF3-0F99-F5C7-896C45E3F60D}"/>
          </ac:spMkLst>
        </pc:spChg>
      </pc:sldChg>
      <pc:sldChg chg="modSp">
        <pc:chgData name="Philip Yang" userId="ae611cac-af65-48b7-88d7-dfb77ce73a1a" providerId="ADAL" clId="{7A252F84-7015-8F46-A2C5-84ECAB3ABE96}" dt="2022-08-31T06:08:53.990" v="2987" actId="20577"/>
        <pc:sldMkLst>
          <pc:docMk/>
          <pc:sldMk cId="247615759" sldId="1198"/>
        </pc:sldMkLst>
        <pc:spChg chg="mod">
          <ac:chgData name="Philip Yang" userId="ae611cac-af65-48b7-88d7-dfb77ce73a1a" providerId="ADAL" clId="{7A252F84-7015-8F46-A2C5-84ECAB3ABE96}" dt="2022-08-31T02:08:59.698" v="1119" actId="20577"/>
          <ac:spMkLst>
            <pc:docMk/>
            <pc:sldMk cId="247615759" sldId="1198"/>
            <ac:spMk id="2" creationId="{6735BE53-8C4F-47C0-17EC-AD380645CF50}"/>
          </ac:spMkLst>
        </pc:spChg>
        <pc:spChg chg="mod">
          <ac:chgData name="Philip Yang" userId="ae611cac-af65-48b7-88d7-dfb77ce73a1a" providerId="ADAL" clId="{7A252F84-7015-8F46-A2C5-84ECAB3ABE96}" dt="2022-08-31T06:08:53.990" v="2987" actId="20577"/>
          <ac:spMkLst>
            <pc:docMk/>
            <pc:sldMk cId="247615759" sldId="1198"/>
            <ac:spMk id="3" creationId="{F51DB59D-B539-5D70-C40D-7A7F7CC1325D}"/>
          </ac:spMkLst>
        </pc:spChg>
      </pc:sldChg>
      <pc:sldChg chg="modSp">
        <pc:chgData name="Philip Yang" userId="ae611cac-af65-48b7-88d7-dfb77ce73a1a" providerId="ADAL" clId="{7A252F84-7015-8F46-A2C5-84ECAB3ABE96}" dt="2022-08-31T04:16:41.732" v="2307" actId="20577"/>
        <pc:sldMkLst>
          <pc:docMk/>
          <pc:sldMk cId="275663754" sldId="1199"/>
        </pc:sldMkLst>
        <pc:spChg chg="mod">
          <ac:chgData name="Philip Yang" userId="ae611cac-af65-48b7-88d7-dfb77ce73a1a" providerId="ADAL" clId="{7A252F84-7015-8F46-A2C5-84ECAB3ABE96}" dt="2022-08-31T04:16:41.732" v="2307" actId="20577"/>
          <ac:spMkLst>
            <pc:docMk/>
            <pc:sldMk cId="275663754" sldId="1199"/>
            <ac:spMk id="3" creationId="{BCD21586-C057-18D4-1329-7320E0B79344}"/>
          </ac:spMkLst>
        </pc:spChg>
      </pc:sldChg>
      <pc:sldChg chg="modSp">
        <pc:chgData name="Philip Yang" userId="ae611cac-af65-48b7-88d7-dfb77ce73a1a" providerId="ADAL" clId="{7A252F84-7015-8F46-A2C5-84ECAB3ABE96}" dt="2022-08-31T07:40:29.174" v="3991" actId="20577"/>
        <pc:sldMkLst>
          <pc:docMk/>
          <pc:sldMk cId="1556127894" sldId="1200"/>
        </pc:sldMkLst>
        <pc:spChg chg="mod">
          <ac:chgData name="Philip Yang" userId="ae611cac-af65-48b7-88d7-dfb77ce73a1a" providerId="ADAL" clId="{7A252F84-7015-8F46-A2C5-84ECAB3ABE96}" dt="2022-08-31T07:40:29.174" v="3991" actId="20577"/>
          <ac:spMkLst>
            <pc:docMk/>
            <pc:sldMk cId="1556127894" sldId="1200"/>
            <ac:spMk id="3" creationId="{E02A9B78-CADB-5DC8-8220-39D9FB83CB49}"/>
          </ac:spMkLst>
        </pc:spChg>
      </pc:sldChg>
      <pc:sldChg chg="modSp">
        <pc:chgData name="Philip Yang" userId="ae611cac-af65-48b7-88d7-dfb77ce73a1a" providerId="ADAL" clId="{7A252F84-7015-8F46-A2C5-84ECAB3ABE96}" dt="2022-08-31T06:59:26.564" v="3581" actId="20577"/>
        <pc:sldMkLst>
          <pc:docMk/>
          <pc:sldMk cId="2312867135" sldId="1201"/>
        </pc:sldMkLst>
        <pc:spChg chg="mod">
          <ac:chgData name="Philip Yang" userId="ae611cac-af65-48b7-88d7-dfb77ce73a1a" providerId="ADAL" clId="{7A252F84-7015-8F46-A2C5-84ECAB3ABE96}" dt="2022-08-31T06:59:26.564" v="3581" actId="20577"/>
          <ac:spMkLst>
            <pc:docMk/>
            <pc:sldMk cId="2312867135" sldId="1201"/>
            <ac:spMk id="3" creationId="{32D27D4D-EB4E-8282-8DFC-EC40ADD8F1D9}"/>
          </ac:spMkLst>
        </pc:spChg>
      </pc:sldChg>
      <pc:sldChg chg="modSp">
        <pc:chgData name="Philip Yang" userId="ae611cac-af65-48b7-88d7-dfb77ce73a1a" providerId="ADAL" clId="{7A252F84-7015-8F46-A2C5-84ECAB3ABE96}" dt="2022-08-31T07:38:44.246" v="3966" actId="20577"/>
        <pc:sldMkLst>
          <pc:docMk/>
          <pc:sldMk cId="3711791888" sldId="1203"/>
        </pc:sldMkLst>
        <pc:spChg chg="mod">
          <ac:chgData name="Philip Yang" userId="ae611cac-af65-48b7-88d7-dfb77ce73a1a" providerId="ADAL" clId="{7A252F84-7015-8F46-A2C5-84ECAB3ABE96}" dt="2022-08-31T07:38:44.246" v="3966" actId="20577"/>
          <ac:spMkLst>
            <pc:docMk/>
            <pc:sldMk cId="3711791888" sldId="1203"/>
            <ac:spMk id="3" creationId="{848ACF96-B72A-272F-2706-321EB6A04967}"/>
          </ac:spMkLst>
        </pc:spChg>
      </pc:sldChg>
      <pc:sldChg chg="modSp">
        <pc:chgData name="Philip Yang" userId="ae611cac-af65-48b7-88d7-dfb77ce73a1a" providerId="ADAL" clId="{7A252F84-7015-8F46-A2C5-84ECAB3ABE96}" dt="2022-08-31T09:51:28.317" v="4021" actId="20577"/>
        <pc:sldMkLst>
          <pc:docMk/>
          <pc:sldMk cId="2063312783" sldId="1205"/>
        </pc:sldMkLst>
        <pc:spChg chg="mod">
          <ac:chgData name="Philip Yang" userId="ae611cac-af65-48b7-88d7-dfb77ce73a1a" providerId="ADAL" clId="{7A252F84-7015-8F46-A2C5-84ECAB3ABE96}" dt="2022-08-31T09:49:33.222" v="4001" actId="20577"/>
          <ac:spMkLst>
            <pc:docMk/>
            <pc:sldMk cId="2063312783" sldId="1205"/>
            <ac:spMk id="2" creationId="{63E86099-D025-88DC-8FB1-501C938AB065}"/>
          </ac:spMkLst>
        </pc:spChg>
        <pc:spChg chg="mod">
          <ac:chgData name="Philip Yang" userId="ae611cac-af65-48b7-88d7-dfb77ce73a1a" providerId="ADAL" clId="{7A252F84-7015-8F46-A2C5-84ECAB3ABE96}" dt="2022-08-31T09:51:28.317" v="4021" actId="20577"/>
          <ac:spMkLst>
            <pc:docMk/>
            <pc:sldMk cId="2063312783" sldId="1205"/>
            <ac:spMk id="3" creationId="{9AE28F02-EB79-2BDE-8A12-82467964CE4D}"/>
          </ac:spMkLst>
        </pc:spChg>
      </pc:sldChg>
      <pc:sldChg chg="modSp">
        <pc:chgData name="Philip Yang" userId="ae611cac-af65-48b7-88d7-dfb77ce73a1a" providerId="ADAL" clId="{7A252F84-7015-8F46-A2C5-84ECAB3ABE96}" dt="2022-08-31T09:52:07.512" v="4054" actId="20577"/>
        <pc:sldMkLst>
          <pc:docMk/>
          <pc:sldMk cId="1636949236" sldId="1207"/>
        </pc:sldMkLst>
        <pc:spChg chg="mod">
          <ac:chgData name="Philip Yang" userId="ae611cac-af65-48b7-88d7-dfb77ce73a1a" providerId="ADAL" clId="{7A252F84-7015-8F46-A2C5-84ECAB3ABE96}" dt="2022-08-31T09:52:07.512" v="4054" actId="20577"/>
          <ac:spMkLst>
            <pc:docMk/>
            <pc:sldMk cId="1636949236" sldId="1207"/>
            <ac:spMk id="2" creationId="{FF5914BF-09B6-1EC4-420F-DF91EC00AD42}"/>
          </ac:spMkLst>
        </pc:spChg>
      </pc:sldChg>
      <pc:sldChg chg="modSp">
        <pc:chgData name="Philip Yang" userId="ae611cac-af65-48b7-88d7-dfb77ce73a1a" providerId="ADAL" clId="{7A252F84-7015-8F46-A2C5-84ECAB3ABE96}" dt="2022-08-31T14:32:57.564" v="4683" actId="20577"/>
        <pc:sldMkLst>
          <pc:docMk/>
          <pc:sldMk cId="1640717222" sldId="1208"/>
        </pc:sldMkLst>
        <pc:spChg chg="mod">
          <ac:chgData name="Philip Yang" userId="ae611cac-af65-48b7-88d7-dfb77ce73a1a" providerId="ADAL" clId="{7A252F84-7015-8F46-A2C5-84ECAB3ABE96}" dt="2022-08-31T10:13:01.170" v="4062" actId="20577"/>
          <ac:spMkLst>
            <pc:docMk/>
            <pc:sldMk cId="1640717222" sldId="1208"/>
            <ac:spMk id="2" creationId="{83C9236F-CA7E-3776-B6CD-C6BE3878C330}"/>
          </ac:spMkLst>
        </pc:spChg>
        <pc:spChg chg="mod">
          <ac:chgData name="Philip Yang" userId="ae611cac-af65-48b7-88d7-dfb77ce73a1a" providerId="ADAL" clId="{7A252F84-7015-8F46-A2C5-84ECAB3ABE96}" dt="2022-08-31T14:32:57.564" v="4683" actId="20577"/>
          <ac:spMkLst>
            <pc:docMk/>
            <pc:sldMk cId="1640717222" sldId="1208"/>
            <ac:spMk id="3" creationId="{23B81859-6F4B-D529-27F7-979EBA0130F1}"/>
          </ac:spMkLst>
        </pc:spChg>
      </pc:sldChg>
      <pc:sldChg chg="modSp new">
        <pc:chgData name="Philip Yang" userId="ae611cac-af65-48b7-88d7-dfb77ce73a1a" providerId="ADAL" clId="{7A252F84-7015-8F46-A2C5-84ECAB3ABE96}" dt="2022-08-31T15:14:23.768" v="4835" actId="20577"/>
        <pc:sldMkLst>
          <pc:docMk/>
          <pc:sldMk cId="704893924" sldId="1209"/>
        </pc:sldMkLst>
        <pc:spChg chg="mod">
          <ac:chgData name="Philip Yang" userId="ae611cac-af65-48b7-88d7-dfb77ce73a1a" providerId="ADAL" clId="{7A252F84-7015-8F46-A2C5-84ECAB3ABE96}" dt="2022-08-31T15:14:23.768" v="4835" actId="20577"/>
          <ac:spMkLst>
            <pc:docMk/>
            <pc:sldMk cId="704893924" sldId="1209"/>
            <ac:spMk id="3" creationId="{42D33CB7-E50B-62C1-7ED5-3BB2FBAC1474}"/>
          </ac:spMkLst>
        </pc:spChg>
      </pc:sldChg>
    </pc:docChg>
  </pc:docChgLst>
  <pc:docChgLst>
    <pc:chgData name="WANG Elsa" userId="697e7386836aa172" providerId="LiveId" clId="{075396DA-B360-4708-8241-4371EB401458}"/>
    <pc:docChg chg="undo custSel addSld delSld modSld sldOrd">
      <pc:chgData name="WANG Elsa" userId="697e7386836aa172" providerId="LiveId" clId="{075396DA-B360-4708-8241-4371EB401458}" dt="2022-09-01T07:13:55.601" v="8227" actId="47"/>
      <pc:docMkLst>
        <pc:docMk/>
      </pc:docMkLst>
      <pc:sldChg chg="modSp mod">
        <pc:chgData name="WANG Elsa" userId="697e7386836aa172" providerId="LiveId" clId="{075396DA-B360-4708-8241-4371EB401458}" dt="2022-08-29T08:12:22.359" v="7"/>
        <pc:sldMkLst>
          <pc:docMk/>
          <pc:sldMk cId="2924848098" sldId="256"/>
        </pc:sldMkLst>
        <pc:spChg chg="mod">
          <ac:chgData name="WANG Elsa" userId="697e7386836aa172" providerId="LiveId" clId="{075396DA-B360-4708-8241-4371EB401458}" dt="2022-08-29T08:12:22.359" v="7"/>
          <ac:spMkLst>
            <pc:docMk/>
            <pc:sldMk cId="2924848098" sldId="256"/>
            <ac:spMk id="3" creationId="{3F4F7E55-B0BE-B5BA-A9F8-DAA68684C84C}"/>
          </ac:spMkLst>
        </pc:spChg>
      </pc:sldChg>
      <pc:sldChg chg="modSp mod">
        <pc:chgData name="WANG Elsa" userId="697e7386836aa172" providerId="LiveId" clId="{075396DA-B360-4708-8241-4371EB401458}" dt="2022-09-01T06:35:12.837" v="7740"/>
        <pc:sldMkLst>
          <pc:docMk/>
          <pc:sldMk cId="1662688676" sldId="265"/>
        </pc:sldMkLst>
        <pc:spChg chg="mod">
          <ac:chgData name="WANG Elsa" userId="697e7386836aa172" providerId="LiveId" clId="{075396DA-B360-4708-8241-4371EB401458}" dt="2022-09-01T06:35:12.837" v="7740"/>
          <ac:spMkLst>
            <pc:docMk/>
            <pc:sldMk cId="1662688676" sldId="265"/>
            <ac:spMk id="3" creationId="{FB05EE95-E37F-46F3-826E-9C96FAF1A90D}"/>
          </ac:spMkLst>
        </pc:spChg>
      </pc:sldChg>
      <pc:sldChg chg="modSp mod">
        <pc:chgData name="WANG Elsa" userId="697e7386836aa172" providerId="LiveId" clId="{075396DA-B360-4708-8241-4371EB401458}" dt="2022-09-01T02:14:42.154" v="6254" actId="6549"/>
        <pc:sldMkLst>
          <pc:docMk/>
          <pc:sldMk cId="539173938" sldId="271"/>
        </pc:sldMkLst>
        <pc:spChg chg="mod">
          <ac:chgData name="WANG Elsa" userId="697e7386836aa172" providerId="LiveId" clId="{075396DA-B360-4708-8241-4371EB401458}" dt="2022-09-01T02:14:42.154" v="6254" actId="6549"/>
          <ac:spMkLst>
            <pc:docMk/>
            <pc:sldMk cId="539173938" sldId="271"/>
            <ac:spMk id="3" creationId="{4C61E750-3B1F-49E0-9EEE-552C106CD9CA}"/>
          </ac:spMkLst>
        </pc:spChg>
      </pc:sldChg>
      <pc:sldChg chg="modSp mod addCm delCm">
        <pc:chgData name="WANG Elsa" userId="697e7386836aa172" providerId="LiveId" clId="{075396DA-B360-4708-8241-4371EB401458}" dt="2022-09-01T02:15:32.344" v="6257"/>
        <pc:sldMkLst>
          <pc:docMk/>
          <pc:sldMk cId="265486341" sldId="272"/>
        </pc:sldMkLst>
        <pc:spChg chg="mod">
          <ac:chgData name="WANG Elsa" userId="697e7386836aa172" providerId="LiveId" clId="{075396DA-B360-4708-8241-4371EB401458}" dt="2022-09-01T02:15:32.344" v="6257"/>
          <ac:spMkLst>
            <pc:docMk/>
            <pc:sldMk cId="265486341" sldId="272"/>
            <ac:spMk id="3" creationId="{E058AF5B-1F52-4CA5-AC19-EE2F612EC22C}"/>
          </ac:spMkLst>
        </pc:spChg>
      </pc:sldChg>
      <pc:sldChg chg="modSp mod">
        <pc:chgData name="WANG Elsa" userId="697e7386836aa172" providerId="LiveId" clId="{075396DA-B360-4708-8241-4371EB401458}" dt="2022-09-01T02:19:00.031" v="6314"/>
        <pc:sldMkLst>
          <pc:docMk/>
          <pc:sldMk cId="807024883" sldId="273"/>
        </pc:sldMkLst>
        <pc:spChg chg="mod">
          <ac:chgData name="WANG Elsa" userId="697e7386836aa172" providerId="LiveId" clId="{075396DA-B360-4708-8241-4371EB401458}" dt="2022-09-01T02:19:00.031" v="6314"/>
          <ac:spMkLst>
            <pc:docMk/>
            <pc:sldMk cId="807024883" sldId="273"/>
            <ac:spMk id="3" creationId="{BCFC1560-42FD-4FE1-AD7A-E6F45F09C63D}"/>
          </ac:spMkLst>
        </pc:spChg>
      </pc:sldChg>
      <pc:sldChg chg="modSp mod">
        <pc:chgData name="WANG Elsa" userId="697e7386836aa172" providerId="LiveId" clId="{075396DA-B360-4708-8241-4371EB401458}" dt="2022-09-01T02:23:36.071" v="6327"/>
        <pc:sldMkLst>
          <pc:docMk/>
          <pc:sldMk cId="2032447903" sldId="274"/>
        </pc:sldMkLst>
        <pc:spChg chg="mod">
          <ac:chgData name="WANG Elsa" userId="697e7386836aa172" providerId="LiveId" clId="{075396DA-B360-4708-8241-4371EB401458}" dt="2022-09-01T02:23:36.071" v="6327"/>
          <ac:spMkLst>
            <pc:docMk/>
            <pc:sldMk cId="2032447903" sldId="274"/>
            <ac:spMk id="3" creationId="{D35BE426-A145-4957-9346-F5A91C7723C4}"/>
          </ac:spMkLst>
        </pc:spChg>
      </pc:sldChg>
      <pc:sldChg chg="modSp mod addCm delCm modCm">
        <pc:chgData name="WANG Elsa" userId="697e7386836aa172" providerId="LiveId" clId="{075396DA-B360-4708-8241-4371EB401458}" dt="2022-09-01T02:27:35.130" v="6350" actId="27636"/>
        <pc:sldMkLst>
          <pc:docMk/>
          <pc:sldMk cId="2489534404" sldId="275"/>
        </pc:sldMkLst>
        <pc:spChg chg="mod">
          <ac:chgData name="WANG Elsa" userId="697e7386836aa172" providerId="LiveId" clId="{075396DA-B360-4708-8241-4371EB401458}" dt="2022-09-01T02:27:35.130" v="6350" actId="27636"/>
          <ac:spMkLst>
            <pc:docMk/>
            <pc:sldMk cId="2489534404" sldId="275"/>
            <ac:spMk id="3" creationId="{22122CBF-1576-4FF5-9A98-78FCEFC215CF}"/>
          </ac:spMkLst>
        </pc:spChg>
      </pc:sldChg>
      <pc:sldChg chg="modSp mod">
        <pc:chgData name="WANG Elsa" userId="697e7386836aa172" providerId="LiveId" clId="{075396DA-B360-4708-8241-4371EB401458}" dt="2022-09-01T02:34:08.477" v="6369" actId="207"/>
        <pc:sldMkLst>
          <pc:docMk/>
          <pc:sldMk cId="1326917456" sldId="276"/>
        </pc:sldMkLst>
        <pc:spChg chg="mod">
          <ac:chgData name="WANG Elsa" userId="697e7386836aa172" providerId="LiveId" clId="{075396DA-B360-4708-8241-4371EB401458}" dt="2022-09-01T02:34:08.477" v="6369" actId="207"/>
          <ac:spMkLst>
            <pc:docMk/>
            <pc:sldMk cId="1326917456" sldId="276"/>
            <ac:spMk id="3" creationId="{5A60DC56-FF74-419E-A4C2-ED7A58587006}"/>
          </ac:spMkLst>
        </pc:spChg>
      </pc:sldChg>
      <pc:sldChg chg="modSp mod">
        <pc:chgData name="WANG Elsa" userId="697e7386836aa172" providerId="LiveId" clId="{075396DA-B360-4708-8241-4371EB401458}" dt="2022-09-01T06:14:35.267" v="7528" actId="5793"/>
        <pc:sldMkLst>
          <pc:docMk/>
          <pc:sldMk cId="848513127" sldId="277"/>
        </pc:sldMkLst>
        <pc:spChg chg="mod">
          <ac:chgData name="WANG Elsa" userId="697e7386836aa172" providerId="LiveId" clId="{075396DA-B360-4708-8241-4371EB401458}" dt="2022-09-01T06:14:35.267" v="7528" actId="5793"/>
          <ac:spMkLst>
            <pc:docMk/>
            <pc:sldMk cId="848513127" sldId="277"/>
            <ac:spMk id="3" creationId="{038B3BE4-44A8-4953-B5CC-89F4E28B2AA2}"/>
          </ac:spMkLst>
        </pc:spChg>
      </pc:sldChg>
      <pc:sldChg chg="modSp mod">
        <pc:chgData name="WANG Elsa" userId="697e7386836aa172" providerId="LiveId" clId="{075396DA-B360-4708-8241-4371EB401458}" dt="2022-09-01T06:16:26.781" v="7530" actId="6549"/>
        <pc:sldMkLst>
          <pc:docMk/>
          <pc:sldMk cId="196722266" sldId="282"/>
        </pc:sldMkLst>
        <pc:spChg chg="mod">
          <ac:chgData name="WANG Elsa" userId="697e7386836aa172" providerId="LiveId" clId="{075396DA-B360-4708-8241-4371EB401458}" dt="2022-09-01T06:16:26.781" v="7530" actId="6549"/>
          <ac:spMkLst>
            <pc:docMk/>
            <pc:sldMk cId="196722266" sldId="282"/>
            <ac:spMk id="3" creationId="{0034D797-8248-4B5A-830A-B1DFF1CDDE0C}"/>
          </ac:spMkLst>
        </pc:spChg>
      </pc:sldChg>
      <pc:sldChg chg="modSp mod">
        <pc:chgData name="WANG Elsa" userId="697e7386836aa172" providerId="LiveId" clId="{075396DA-B360-4708-8241-4371EB401458}" dt="2022-09-01T06:19:37.606" v="7539"/>
        <pc:sldMkLst>
          <pc:docMk/>
          <pc:sldMk cId="994534026" sldId="288"/>
        </pc:sldMkLst>
        <pc:spChg chg="mod">
          <ac:chgData name="WANG Elsa" userId="697e7386836aa172" providerId="LiveId" clId="{075396DA-B360-4708-8241-4371EB401458}" dt="2022-09-01T06:19:37.606" v="7539"/>
          <ac:spMkLst>
            <pc:docMk/>
            <pc:sldMk cId="994534026" sldId="288"/>
            <ac:spMk id="3" creationId="{D801FD74-3597-4560-BD6A-2793B0052D82}"/>
          </ac:spMkLst>
        </pc:spChg>
      </pc:sldChg>
      <pc:sldChg chg="modSp mod">
        <pc:chgData name="WANG Elsa" userId="697e7386836aa172" providerId="LiveId" clId="{075396DA-B360-4708-8241-4371EB401458}" dt="2022-09-01T02:08:12.320" v="6234"/>
        <pc:sldMkLst>
          <pc:docMk/>
          <pc:sldMk cId="3923026173" sldId="1148"/>
        </pc:sldMkLst>
        <pc:spChg chg="mod">
          <ac:chgData name="WANG Elsa" userId="697e7386836aa172" providerId="LiveId" clId="{075396DA-B360-4708-8241-4371EB401458}" dt="2022-08-30T06:38:34.632" v="1453" actId="1076"/>
          <ac:spMkLst>
            <pc:docMk/>
            <pc:sldMk cId="3923026173" sldId="1148"/>
            <ac:spMk id="2" creationId="{D450B87D-E3A8-0C5E-86E6-041BCFDA4CEC}"/>
          </ac:spMkLst>
        </pc:spChg>
        <pc:spChg chg="mod">
          <ac:chgData name="WANG Elsa" userId="697e7386836aa172" providerId="LiveId" clId="{075396DA-B360-4708-8241-4371EB401458}" dt="2022-09-01T02:08:12.320" v="6234"/>
          <ac:spMkLst>
            <pc:docMk/>
            <pc:sldMk cId="3923026173" sldId="1148"/>
            <ac:spMk id="3" creationId="{B1CFAFB9-E427-493A-5D2F-97C6C5381B9B}"/>
          </ac:spMkLst>
        </pc:spChg>
      </pc:sldChg>
      <pc:sldChg chg="modSp mod">
        <pc:chgData name="WANG Elsa" userId="697e7386836aa172" providerId="LiveId" clId="{075396DA-B360-4708-8241-4371EB401458}" dt="2022-09-01T02:12:27.392" v="6246"/>
        <pc:sldMkLst>
          <pc:docMk/>
          <pc:sldMk cId="2342767856" sldId="1149"/>
        </pc:sldMkLst>
        <pc:spChg chg="mod">
          <ac:chgData name="WANG Elsa" userId="697e7386836aa172" providerId="LiveId" clId="{075396DA-B360-4708-8241-4371EB401458}" dt="2022-09-01T02:12:27.392" v="6246"/>
          <ac:spMkLst>
            <pc:docMk/>
            <pc:sldMk cId="2342767856" sldId="1149"/>
            <ac:spMk id="3" creationId="{E65A7400-C3DA-5D47-FDD0-E6276226C5C3}"/>
          </ac:spMkLst>
        </pc:spChg>
      </pc:sldChg>
      <pc:sldChg chg="modSp mod">
        <pc:chgData name="WANG Elsa" userId="697e7386836aa172" providerId="LiveId" clId="{075396DA-B360-4708-8241-4371EB401458}" dt="2022-09-01T06:13:35.605" v="7526" actId="1076"/>
        <pc:sldMkLst>
          <pc:docMk/>
          <pc:sldMk cId="2311684672" sldId="1169"/>
        </pc:sldMkLst>
        <pc:spChg chg="mod">
          <ac:chgData name="WANG Elsa" userId="697e7386836aa172" providerId="LiveId" clId="{075396DA-B360-4708-8241-4371EB401458}" dt="2022-09-01T06:13:35.605" v="7526" actId="1076"/>
          <ac:spMkLst>
            <pc:docMk/>
            <pc:sldMk cId="2311684672" sldId="1169"/>
            <ac:spMk id="3" creationId="{6A7D38E5-F590-5938-173D-455746D6DBBA}"/>
          </ac:spMkLst>
        </pc:spChg>
      </pc:sldChg>
      <pc:sldChg chg="modSp del mod addCm modCm">
        <pc:chgData name="WANG Elsa" userId="697e7386836aa172" providerId="LiveId" clId="{075396DA-B360-4708-8241-4371EB401458}" dt="2022-09-01T05:04:02.355" v="7523" actId="47"/>
        <pc:sldMkLst>
          <pc:docMk/>
          <pc:sldMk cId="1055334860" sldId="1170"/>
        </pc:sldMkLst>
        <pc:spChg chg="mod">
          <ac:chgData name="WANG Elsa" userId="697e7386836aa172" providerId="LiveId" clId="{075396DA-B360-4708-8241-4371EB401458}" dt="2022-08-30T02:24:21.862" v="299" actId="1076"/>
          <ac:spMkLst>
            <pc:docMk/>
            <pc:sldMk cId="1055334860" sldId="1170"/>
            <ac:spMk id="2" creationId="{AB053F94-B19A-F8AA-4761-DFC08771C6E3}"/>
          </ac:spMkLst>
        </pc:spChg>
        <pc:spChg chg="mod">
          <ac:chgData name="WANG Elsa" userId="697e7386836aa172" providerId="LiveId" clId="{075396DA-B360-4708-8241-4371EB401458}" dt="2022-08-30T06:50:44.196" v="1525"/>
          <ac:spMkLst>
            <pc:docMk/>
            <pc:sldMk cId="1055334860" sldId="1170"/>
            <ac:spMk id="3" creationId="{4B2470D4-C0B7-B72E-C5A3-6F77ADFFE526}"/>
          </ac:spMkLst>
        </pc:spChg>
      </pc:sldChg>
      <pc:sldChg chg="modSp del mod">
        <pc:chgData name="WANG Elsa" userId="697e7386836aa172" providerId="LiveId" clId="{075396DA-B360-4708-8241-4371EB401458}" dt="2022-09-01T05:04:08.970" v="7524" actId="47"/>
        <pc:sldMkLst>
          <pc:docMk/>
          <pc:sldMk cId="3790706063" sldId="1171"/>
        </pc:sldMkLst>
        <pc:spChg chg="mod">
          <ac:chgData name="WANG Elsa" userId="697e7386836aa172" providerId="LiveId" clId="{075396DA-B360-4708-8241-4371EB401458}" dt="2022-08-31T07:43:18.332" v="3830" actId="6549"/>
          <ac:spMkLst>
            <pc:docMk/>
            <pc:sldMk cId="3790706063" sldId="1171"/>
            <ac:spMk id="3" creationId="{6465ACA4-80DD-4A37-49AC-881F970FD6B4}"/>
          </ac:spMkLst>
        </pc:spChg>
      </pc:sldChg>
      <pc:sldChg chg="modSp mod">
        <pc:chgData name="WANG Elsa" userId="697e7386836aa172" providerId="LiveId" clId="{075396DA-B360-4708-8241-4371EB401458}" dt="2022-09-01T05:00:55.920" v="7517"/>
        <pc:sldMkLst>
          <pc:docMk/>
          <pc:sldMk cId="3997403724" sldId="1172"/>
        </pc:sldMkLst>
        <pc:spChg chg="mod">
          <ac:chgData name="WANG Elsa" userId="697e7386836aa172" providerId="LiveId" clId="{075396DA-B360-4708-8241-4371EB401458}" dt="2022-09-01T05:00:55.920" v="7517"/>
          <ac:spMkLst>
            <pc:docMk/>
            <pc:sldMk cId="3997403724" sldId="1172"/>
            <ac:spMk id="3" creationId="{BDB79B3C-C1D4-938B-AF69-98EA29048D61}"/>
          </ac:spMkLst>
        </pc:spChg>
      </pc:sldChg>
      <pc:sldChg chg="modSp mod">
        <pc:chgData name="WANG Elsa" userId="697e7386836aa172" providerId="LiveId" clId="{075396DA-B360-4708-8241-4371EB401458}" dt="2022-08-29T09:03:24.993" v="89"/>
        <pc:sldMkLst>
          <pc:docMk/>
          <pc:sldMk cId="2487849304" sldId="1173"/>
        </pc:sldMkLst>
        <pc:spChg chg="mod">
          <ac:chgData name="WANG Elsa" userId="697e7386836aa172" providerId="LiveId" clId="{075396DA-B360-4708-8241-4371EB401458}" dt="2022-08-29T09:03:24.993" v="89"/>
          <ac:spMkLst>
            <pc:docMk/>
            <pc:sldMk cId="2487849304" sldId="1173"/>
            <ac:spMk id="3" creationId="{5FF8A64A-8F0B-1EC3-E67A-87D1E7433284}"/>
          </ac:spMkLst>
        </pc:spChg>
      </pc:sldChg>
      <pc:sldChg chg="modSp mod">
        <pc:chgData name="WANG Elsa" userId="697e7386836aa172" providerId="LiveId" clId="{075396DA-B360-4708-8241-4371EB401458}" dt="2022-09-01T06:46:50.933" v="7859"/>
        <pc:sldMkLst>
          <pc:docMk/>
          <pc:sldMk cId="1455555210" sldId="1174"/>
        </pc:sldMkLst>
        <pc:spChg chg="mod">
          <ac:chgData name="WANG Elsa" userId="697e7386836aa172" providerId="LiveId" clId="{075396DA-B360-4708-8241-4371EB401458}" dt="2022-09-01T06:45:41.347" v="7816" actId="113"/>
          <ac:spMkLst>
            <pc:docMk/>
            <pc:sldMk cId="1455555210" sldId="1174"/>
            <ac:spMk id="2" creationId="{FADAB7F6-A5DD-799B-2520-B1C11C0C25CD}"/>
          </ac:spMkLst>
        </pc:spChg>
        <pc:spChg chg="mod">
          <ac:chgData name="WANG Elsa" userId="697e7386836aa172" providerId="LiveId" clId="{075396DA-B360-4708-8241-4371EB401458}" dt="2022-09-01T06:46:50.933" v="7859"/>
          <ac:spMkLst>
            <pc:docMk/>
            <pc:sldMk cId="1455555210" sldId="1174"/>
            <ac:spMk id="3" creationId="{00F3D42D-8B09-993D-FEDC-ED49FBCCE8B3}"/>
          </ac:spMkLst>
        </pc:spChg>
      </pc:sldChg>
      <pc:sldChg chg="modSp mod">
        <pc:chgData name="WANG Elsa" userId="697e7386836aa172" providerId="LiveId" clId="{075396DA-B360-4708-8241-4371EB401458}" dt="2022-09-01T06:49:55.031" v="7920" actId="6549"/>
        <pc:sldMkLst>
          <pc:docMk/>
          <pc:sldMk cId="907910255" sldId="1175"/>
        </pc:sldMkLst>
        <pc:spChg chg="mod">
          <ac:chgData name="WANG Elsa" userId="697e7386836aa172" providerId="LiveId" clId="{075396DA-B360-4708-8241-4371EB401458}" dt="2022-09-01T06:45:46.933" v="7821"/>
          <ac:spMkLst>
            <pc:docMk/>
            <pc:sldMk cId="907910255" sldId="1175"/>
            <ac:spMk id="2" creationId="{084B6491-F16B-254E-5E5E-FF609BC3FA37}"/>
          </ac:spMkLst>
        </pc:spChg>
        <pc:spChg chg="mod">
          <ac:chgData name="WANG Elsa" userId="697e7386836aa172" providerId="LiveId" clId="{075396DA-B360-4708-8241-4371EB401458}" dt="2022-09-01T06:49:55.031" v="7920" actId="6549"/>
          <ac:spMkLst>
            <pc:docMk/>
            <pc:sldMk cId="907910255" sldId="1175"/>
            <ac:spMk id="3" creationId="{F4F13F71-AAC4-BB2E-129E-AE0975F820B2}"/>
          </ac:spMkLst>
        </pc:spChg>
      </pc:sldChg>
      <pc:sldChg chg="modSp mod">
        <pc:chgData name="WANG Elsa" userId="697e7386836aa172" providerId="LiveId" clId="{075396DA-B360-4708-8241-4371EB401458}" dt="2022-09-01T06:52:25.839" v="7948"/>
        <pc:sldMkLst>
          <pc:docMk/>
          <pc:sldMk cId="2906618891" sldId="1176"/>
        </pc:sldMkLst>
        <pc:spChg chg="mod">
          <ac:chgData name="WANG Elsa" userId="697e7386836aa172" providerId="LiveId" clId="{075396DA-B360-4708-8241-4371EB401458}" dt="2022-09-01T06:52:25.839" v="7948"/>
          <ac:spMkLst>
            <pc:docMk/>
            <pc:sldMk cId="2906618891" sldId="1176"/>
            <ac:spMk id="3" creationId="{4753D268-7E30-4CC8-806A-45377B5DBAED}"/>
          </ac:spMkLst>
        </pc:spChg>
      </pc:sldChg>
      <pc:sldChg chg="modSp mod">
        <pc:chgData name="WANG Elsa" userId="697e7386836aa172" providerId="LiveId" clId="{075396DA-B360-4708-8241-4371EB401458}" dt="2022-09-01T06:56:02.985" v="7988"/>
        <pc:sldMkLst>
          <pc:docMk/>
          <pc:sldMk cId="3711251890" sldId="1177"/>
        </pc:sldMkLst>
        <pc:spChg chg="mod">
          <ac:chgData name="WANG Elsa" userId="697e7386836aa172" providerId="LiveId" clId="{075396DA-B360-4708-8241-4371EB401458}" dt="2022-09-01T06:56:02.985" v="7988"/>
          <ac:spMkLst>
            <pc:docMk/>
            <pc:sldMk cId="3711251890" sldId="1177"/>
            <ac:spMk id="3" creationId="{61A1D7E8-A4C8-C13A-DC04-F5E42DFDB820}"/>
          </ac:spMkLst>
        </pc:spChg>
      </pc:sldChg>
      <pc:sldChg chg="modSp mod">
        <pc:chgData name="WANG Elsa" userId="697e7386836aa172" providerId="LiveId" clId="{075396DA-B360-4708-8241-4371EB401458}" dt="2022-09-01T07:04:47.896" v="8088"/>
        <pc:sldMkLst>
          <pc:docMk/>
          <pc:sldMk cId="1612146542" sldId="1178"/>
        </pc:sldMkLst>
        <pc:spChg chg="mod">
          <ac:chgData name="WANG Elsa" userId="697e7386836aa172" providerId="LiveId" clId="{075396DA-B360-4708-8241-4371EB401458}" dt="2022-09-01T07:04:47.896" v="8088"/>
          <ac:spMkLst>
            <pc:docMk/>
            <pc:sldMk cId="1612146542" sldId="1178"/>
            <ac:spMk id="3" creationId="{00140812-2F8A-0853-3F7C-1AEBB37B45E8}"/>
          </ac:spMkLst>
        </pc:spChg>
      </pc:sldChg>
      <pc:sldChg chg="modSp mod">
        <pc:chgData name="WANG Elsa" userId="697e7386836aa172" providerId="LiveId" clId="{075396DA-B360-4708-8241-4371EB401458}" dt="2022-09-01T07:08:06.556" v="8143" actId="6549"/>
        <pc:sldMkLst>
          <pc:docMk/>
          <pc:sldMk cId="3716746882" sldId="1179"/>
        </pc:sldMkLst>
        <pc:spChg chg="mod">
          <ac:chgData name="WANG Elsa" userId="697e7386836aa172" providerId="LiveId" clId="{075396DA-B360-4708-8241-4371EB401458}" dt="2022-09-01T07:08:06.556" v="8143" actId="6549"/>
          <ac:spMkLst>
            <pc:docMk/>
            <pc:sldMk cId="3716746882" sldId="1179"/>
            <ac:spMk id="3" creationId="{52A08F2C-5E68-0F04-F110-C4F6891F6971}"/>
          </ac:spMkLst>
        </pc:spChg>
      </pc:sldChg>
      <pc:sldChg chg="modSp del mod">
        <pc:chgData name="WANG Elsa" userId="697e7386836aa172" providerId="LiveId" clId="{075396DA-B360-4708-8241-4371EB401458}" dt="2022-09-01T07:10:01.951" v="8148" actId="47"/>
        <pc:sldMkLst>
          <pc:docMk/>
          <pc:sldMk cId="1884973361" sldId="1180"/>
        </pc:sldMkLst>
        <pc:spChg chg="mod">
          <ac:chgData name="WANG Elsa" userId="697e7386836aa172" providerId="LiveId" clId="{075396DA-B360-4708-8241-4371EB401458}" dt="2022-09-01T07:09:34.886" v="8147" actId="6549"/>
          <ac:spMkLst>
            <pc:docMk/>
            <pc:sldMk cId="1884973361" sldId="1180"/>
            <ac:spMk id="3" creationId="{58ABD78B-C1FD-CDE7-93AB-3D8A351EE02A}"/>
          </ac:spMkLst>
        </pc:spChg>
      </pc:sldChg>
      <pc:sldChg chg="modSp mod">
        <pc:chgData name="WANG Elsa" userId="697e7386836aa172" providerId="LiveId" clId="{075396DA-B360-4708-8241-4371EB401458}" dt="2022-09-01T07:13:47.168" v="8226"/>
        <pc:sldMkLst>
          <pc:docMk/>
          <pc:sldMk cId="3245177882" sldId="1181"/>
        </pc:sldMkLst>
        <pc:spChg chg="mod">
          <ac:chgData name="WANG Elsa" userId="697e7386836aa172" providerId="LiveId" clId="{075396DA-B360-4708-8241-4371EB401458}" dt="2022-09-01T07:10:06.337" v="8149" actId="20577"/>
          <ac:spMkLst>
            <pc:docMk/>
            <pc:sldMk cId="3245177882" sldId="1181"/>
            <ac:spMk id="2" creationId="{9A1E8CAE-05B1-0108-2C2E-539D91F620CF}"/>
          </ac:spMkLst>
        </pc:spChg>
        <pc:spChg chg="mod">
          <ac:chgData name="WANG Elsa" userId="697e7386836aa172" providerId="LiveId" clId="{075396DA-B360-4708-8241-4371EB401458}" dt="2022-09-01T07:13:47.168" v="8226"/>
          <ac:spMkLst>
            <pc:docMk/>
            <pc:sldMk cId="3245177882" sldId="1181"/>
            <ac:spMk id="3" creationId="{F3998BCE-0A99-4EF6-5F27-54284D6F8211}"/>
          </ac:spMkLst>
        </pc:spChg>
      </pc:sldChg>
      <pc:sldChg chg="del">
        <pc:chgData name="WANG Elsa" userId="697e7386836aa172" providerId="LiveId" clId="{075396DA-B360-4708-8241-4371EB401458}" dt="2022-09-01T07:13:55.601" v="8227" actId="47"/>
        <pc:sldMkLst>
          <pc:docMk/>
          <pc:sldMk cId="3231716234" sldId="1182"/>
        </pc:sldMkLst>
      </pc:sldChg>
      <pc:sldChg chg="modSp mod">
        <pc:chgData name="WANG Elsa" userId="697e7386836aa172" providerId="LiveId" clId="{075396DA-B360-4708-8241-4371EB401458}" dt="2022-09-01T03:52:41.703" v="7328"/>
        <pc:sldMkLst>
          <pc:docMk/>
          <pc:sldMk cId="1190799579" sldId="1183"/>
        </pc:sldMkLst>
        <pc:spChg chg="mod">
          <ac:chgData name="WANG Elsa" userId="697e7386836aa172" providerId="LiveId" clId="{075396DA-B360-4708-8241-4371EB401458}" dt="2022-09-01T03:52:41.703" v="7328"/>
          <ac:spMkLst>
            <pc:docMk/>
            <pc:sldMk cId="1190799579" sldId="1183"/>
            <ac:spMk id="3" creationId="{F4A0B224-BA7D-F959-42CB-A68EC001B0A0}"/>
          </ac:spMkLst>
        </pc:spChg>
      </pc:sldChg>
      <pc:sldChg chg="modSp new mod ord">
        <pc:chgData name="WANG Elsa" userId="697e7386836aa172" providerId="LiveId" clId="{075396DA-B360-4708-8241-4371EB401458}" dt="2022-09-01T02:42:03.679" v="6417" actId="207"/>
        <pc:sldMkLst>
          <pc:docMk/>
          <pc:sldMk cId="1100119844" sldId="1184"/>
        </pc:sldMkLst>
        <pc:spChg chg="mod">
          <ac:chgData name="WANG Elsa" userId="697e7386836aa172" providerId="LiveId" clId="{075396DA-B360-4708-8241-4371EB401458}" dt="2022-09-01T02:38:12.349" v="6408"/>
          <ac:spMkLst>
            <pc:docMk/>
            <pc:sldMk cId="1100119844" sldId="1184"/>
            <ac:spMk id="2" creationId="{393B8E5E-E20B-13E3-425D-349F9A8586B2}"/>
          </ac:spMkLst>
        </pc:spChg>
        <pc:spChg chg="mod">
          <ac:chgData name="WANG Elsa" userId="697e7386836aa172" providerId="LiveId" clId="{075396DA-B360-4708-8241-4371EB401458}" dt="2022-09-01T02:42:03.679" v="6417" actId="207"/>
          <ac:spMkLst>
            <pc:docMk/>
            <pc:sldMk cId="1100119844" sldId="1184"/>
            <ac:spMk id="3" creationId="{3C806638-3485-6DA5-E68F-9C1D34B8427A}"/>
          </ac:spMkLst>
        </pc:spChg>
      </pc:sldChg>
      <pc:sldChg chg="modSp new mod">
        <pc:chgData name="WANG Elsa" userId="697e7386836aa172" providerId="LiveId" clId="{075396DA-B360-4708-8241-4371EB401458}" dt="2022-09-01T02:51:00.387" v="6477" actId="207"/>
        <pc:sldMkLst>
          <pc:docMk/>
          <pc:sldMk cId="2181984273" sldId="1185"/>
        </pc:sldMkLst>
        <pc:spChg chg="mod">
          <ac:chgData name="WANG Elsa" userId="697e7386836aa172" providerId="LiveId" clId="{075396DA-B360-4708-8241-4371EB401458}" dt="2022-09-01T02:49:34.547" v="6470"/>
          <ac:spMkLst>
            <pc:docMk/>
            <pc:sldMk cId="2181984273" sldId="1185"/>
            <ac:spMk id="2" creationId="{2D2A5829-2EA8-59F5-5B77-8FB507776323}"/>
          </ac:spMkLst>
        </pc:spChg>
        <pc:spChg chg="mod">
          <ac:chgData name="WANG Elsa" userId="697e7386836aa172" providerId="LiveId" clId="{075396DA-B360-4708-8241-4371EB401458}" dt="2022-09-01T02:51:00.387" v="6477" actId="207"/>
          <ac:spMkLst>
            <pc:docMk/>
            <pc:sldMk cId="2181984273" sldId="1185"/>
            <ac:spMk id="3" creationId="{AF305E97-B826-32ED-1AA3-308A5F479F7C}"/>
          </ac:spMkLst>
        </pc:spChg>
      </pc:sldChg>
      <pc:sldChg chg="modSp mod ord">
        <pc:chgData name="WANG Elsa" userId="697e7386836aa172" providerId="LiveId" clId="{075396DA-B360-4708-8241-4371EB401458}" dt="2022-09-01T06:22:37.671" v="7546" actId="207"/>
        <pc:sldMkLst>
          <pc:docMk/>
          <pc:sldMk cId="325524755" sldId="1186"/>
        </pc:sldMkLst>
        <pc:spChg chg="mod">
          <ac:chgData name="WANG Elsa" userId="697e7386836aa172" providerId="LiveId" clId="{075396DA-B360-4708-8241-4371EB401458}" dt="2022-08-30T09:47:57.340" v="2322" actId="1076"/>
          <ac:spMkLst>
            <pc:docMk/>
            <pc:sldMk cId="325524755" sldId="1186"/>
            <ac:spMk id="2" creationId="{E2AB3860-3F21-10E3-D501-9D594A5C44AE}"/>
          </ac:spMkLst>
        </pc:spChg>
        <pc:spChg chg="mod">
          <ac:chgData name="WANG Elsa" userId="697e7386836aa172" providerId="LiveId" clId="{075396DA-B360-4708-8241-4371EB401458}" dt="2022-09-01T06:22:37.671" v="7546" actId="207"/>
          <ac:spMkLst>
            <pc:docMk/>
            <pc:sldMk cId="325524755" sldId="1186"/>
            <ac:spMk id="3" creationId="{801D63A0-034D-6CAD-DF44-04816C359891}"/>
          </ac:spMkLst>
        </pc:spChg>
      </pc:sldChg>
      <pc:sldChg chg="modSp del mod ord">
        <pc:chgData name="WANG Elsa" userId="697e7386836aa172" providerId="LiveId" clId="{075396DA-B360-4708-8241-4371EB401458}" dt="2022-08-30T09:36:06.776" v="1942" actId="47"/>
        <pc:sldMkLst>
          <pc:docMk/>
          <pc:sldMk cId="366269915" sldId="1187"/>
        </pc:sldMkLst>
        <pc:spChg chg="mod">
          <ac:chgData name="WANG Elsa" userId="697e7386836aa172" providerId="LiveId" clId="{075396DA-B360-4708-8241-4371EB401458}" dt="2022-08-30T07:39:56.498" v="1541"/>
          <ac:spMkLst>
            <pc:docMk/>
            <pc:sldMk cId="366269915" sldId="1187"/>
            <ac:spMk id="2" creationId="{6BE003A5-D3FF-3223-CC92-2A03FFEAD579}"/>
          </ac:spMkLst>
        </pc:spChg>
      </pc:sldChg>
      <pc:sldChg chg="modSp new mod">
        <pc:chgData name="WANG Elsa" userId="697e7386836aa172" providerId="LiveId" clId="{075396DA-B360-4708-8241-4371EB401458}" dt="2022-09-01T03:13:20.172" v="6734" actId="6549"/>
        <pc:sldMkLst>
          <pc:docMk/>
          <pc:sldMk cId="2752221058" sldId="1188"/>
        </pc:sldMkLst>
        <pc:spChg chg="mod">
          <ac:chgData name="WANG Elsa" userId="697e7386836aa172" providerId="LiveId" clId="{075396DA-B360-4708-8241-4371EB401458}" dt="2022-09-01T03:10:13.232" v="6711" actId="20577"/>
          <ac:spMkLst>
            <pc:docMk/>
            <pc:sldMk cId="2752221058" sldId="1188"/>
            <ac:spMk id="2" creationId="{832C6348-3618-140D-D55A-0ABA5EE45617}"/>
          </ac:spMkLst>
        </pc:spChg>
        <pc:spChg chg="mod">
          <ac:chgData name="WANG Elsa" userId="697e7386836aa172" providerId="LiveId" clId="{075396DA-B360-4708-8241-4371EB401458}" dt="2022-09-01T03:13:20.172" v="6734" actId="6549"/>
          <ac:spMkLst>
            <pc:docMk/>
            <pc:sldMk cId="2752221058" sldId="1188"/>
            <ac:spMk id="3" creationId="{1ACAB06E-88BD-6604-C12F-9136CC289553}"/>
          </ac:spMkLst>
        </pc:spChg>
      </pc:sldChg>
      <pc:sldChg chg="modSp mod">
        <pc:chgData name="WANG Elsa" userId="697e7386836aa172" providerId="LiveId" clId="{075396DA-B360-4708-8241-4371EB401458}" dt="2022-09-01T02:09:50.631" v="6236" actId="6549"/>
        <pc:sldMkLst>
          <pc:docMk/>
          <pc:sldMk cId="379874342" sldId="1189"/>
        </pc:sldMkLst>
        <pc:spChg chg="mod">
          <ac:chgData name="WANG Elsa" userId="697e7386836aa172" providerId="LiveId" clId="{075396DA-B360-4708-8241-4371EB401458}" dt="2022-09-01T02:09:50.631" v="6236" actId="6549"/>
          <ac:spMkLst>
            <pc:docMk/>
            <pc:sldMk cId="379874342" sldId="1189"/>
            <ac:spMk id="3" creationId="{40A1C2A6-A95E-20B0-B976-107ADD820E0D}"/>
          </ac:spMkLst>
        </pc:spChg>
      </pc:sldChg>
      <pc:sldChg chg="modSp new mod">
        <pc:chgData name="WANG Elsa" userId="697e7386836aa172" providerId="LiveId" clId="{075396DA-B360-4708-8241-4371EB401458}" dt="2022-09-01T02:37:47.475" v="6395"/>
        <pc:sldMkLst>
          <pc:docMk/>
          <pc:sldMk cId="438591631" sldId="1190"/>
        </pc:sldMkLst>
        <pc:spChg chg="mod">
          <ac:chgData name="WANG Elsa" userId="697e7386836aa172" providerId="LiveId" clId="{075396DA-B360-4708-8241-4371EB401458}" dt="2022-08-30T05:53:17.687" v="1107" actId="20577"/>
          <ac:spMkLst>
            <pc:docMk/>
            <pc:sldMk cId="438591631" sldId="1190"/>
            <ac:spMk id="2" creationId="{3B282FC8-9B1D-B3CF-E803-28FBE45CB767}"/>
          </ac:spMkLst>
        </pc:spChg>
        <pc:spChg chg="mod">
          <ac:chgData name="WANG Elsa" userId="697e7386836aa172" providerId="LiveId" clId="{075396DA-B360-4708-8241-4371EB401458}" dt="2022-09-01T02:37:47.475" v="6395"/>
          <ac:spMkLst>
            <pc:docMk/>
            <pc:sldMk cId="438591631" sldId="1190"/>
            <ac:spMk id="3" creationId="{29354E2A-C4FE-2CE4-0FED-7357C02AEBB7}"/>
          </ac:spMkLst>
        </pc:spChg>
      </pc:sldChg>
      <pc:sldChg chg="modSp add mod">
        <pc:chgData name="WANG Elsa" userId="697e7386836aa172" providerId="LiveId" clId="{075396DA-B360-4708-8241-4371EB401458}" dt="2022-09-01T02:36:15.541" v="6388" actId="207"/>
        <pc:sldMkLst>
          <pc:docMk/>
          <pc:sldMk cId="2211596590" sldId="1191"/>
        </pc:sldMkLst>
        <pc:spChg chg="mod">
          <ac:chgData name="WANG Elsa" userId="697e7386836aa172" providerId="LiveId" clId="{075396DA-B360-4708-8241-4371EB401458}" dt="2022-08-30T04:06:12.856" v="620" actId="20577"/>
          <ac:spMkLst>
            <pc:docMk/>
            <pc:sldMk cId="2211596590" sldId="1191"/>
            <ac:spMk id="2" creationId="{064AAA59-2B4D-48AD-85C9-660CD05D2C21}"/>
          </ac:spMkLst>
        </pc:spChg>
        <pc:spChg chg="mod">
          <ac:chgData name="WANG Elsa" userId="697e7386836aa172" providerId="LiveId" clId="{075396DA-B360-4708-8241-4371EB401458}" dt="2022-09-01T02:36:15.541" v="6388" actId="207"/>
          <ac:spMkLst>
            <pc:docMk/>
            <pc:sldMk cId="2211596590" sldId="1191"/>
            <ac:spMk id="3" creationId="{5A60DC56-FF74-419E-A4C2-ED7A58587006}"/>
          </ac:spMkLst>
        </pc:spChg>
      </pc:sldChg>
      <pc:sldChg chg="delSp modSp mod">
        <pc:chgData name="WANG Elsa" userId="697e7386836aa172" providerId="LiveId" clId="{075396DA-B360-4708-8241-4371EB401458}" dt="2022-09-01T02:19:53.150" v="6316"/>
        <pc:sldMkLst>
          <pc:docMk/>
          <pc:sldMk cId="513908757" sldId="1192"/>
        </pc:sldMkLst>
        <pc:spChg chg="mod">
          <ac:chgData name="WANG Elsa" userId="697e7386836aa172" providerId="LiveId" clId="{075396DA-B360-4708-8241-4371EB401458}" dt="2022-08-30T06:44:16.518" v="1509" actId="1076"/>
          <ac:spMkLst>
            <pc:docMk/>
            <pc:sldMk cId="513908757" sldId="1192"/>
            <ac:spMk id="2" creationId="{BE828E03-BE36-EB03-2734-38AE3D2E1169}"/>
          </ac:spMkLst>
        </pc:spChg>
        <pc:spChg chg="mod">
          <ac:chgData name="WANG Elsa" userId="697e7386836aa172" providerId="LiveId" clId="{075396DA-B360-4708-8241-4371EB401458}" dt="2022-09-01T02:19:53.150" v="6316"/>
          <ac:spMkLst>
            <pc:docMk/>
            <pc:sldMk cId="513908757" sldId="1192"/>
            <ac:spMk id="3" creationId="{13D0954D-2F8C-06D0-7917-13EF735AF569}"/>
          </ac:spMkLst>
        </pc:spChg>
        <pc:spChg chg="del mod">
          <ac:chgData name="WANG Elsa" userId="697e7386836aa172" providerId="LiveId" clId="{075396DA-B360-4708-8241-4371EB401458}" dt="2022-08-30T06:06:36.763" v="1110" actId="478"/>
          <ac:spMkLst>
            <pc:docMk/>
            <pc:sldMk cId="513908757" sldId="1192"/>
            <ac:spMk id="5" creationId="{4B668FAB-D46A-D723-6506-86016E9F9A3D}"/>
          </ac:spMkLst>
        </pc:spChg>
      </pc:sldChg>
      <pc:sldChg chg="modSp new mod ord">
        <pc:chgData name="WANG Elsa" userId="697e7386836aa172" providerId="LiveId" clId="{075396DA-B360-4708-8241-4371EB401458}" dt="2022-09-01T03:09:43.288" v="6709"/>
        <pc:sldMkLst>
          <pc:docMk/>
          <pc:sldMk cId="2792296377" sldId="1193"/>
        </pc:sldMkLst>
        <pc:spChg chg="mod">
          <ac:chgData name="WANG Elsa" userId="697e7386836aa172" providerId="LiveId" clId="{075396DA-B360-4708-8241-4371EB401458}" dt="2022-09-01T03:07:36.111" v="6694"/>
          <ac:spMkLst>
            <pc:docMk/>
            <pc:sldMk cId="2792296377" sldId="1193"/>
            <ac:spMk id="2" creationId="{28D98E95-4633-0BE1-BDAA-E43BFF12D0BC}"/>
          </ac:spMkLst>
        </pc:spChg>
        <pc:spChg chg="mod">
          <ac:chgData name="WANG Elsa" userId="697e7386836aa172" providerId="LiveId" clId="{075396DA-B360-4708-8241-4371EB401458}" dt="2022-09-01T03:09:43.288" v="6709"/>
          <ac:spMkLst>
            <pc:docMk/>
            <pc:sldMk cId="2792296377" sldId="1193"/>
            <ac:spMk id="3" creationId="{F8DACF03-597B-C006-E64B-912A8B8ED958}"/>
          </ac:spMkLst>
        </pc:spChg>
      </pc:sldChg>
      <pc:sldChg chg="modSp new mod ord">
        <pc:chgData name="WANG Elsa" userId="697e7386836aa172" providerId="LiveId" clId="{075396DA-B360-4708-8241-4371EB401458}" dt="2022-09-01T02:45:30.891" v="6445" actId="207"/>
        <pc:sldMkLst>
          <pc:docMk/>
          <pc:sldMk cId="143151333" sldId="1195"/>
        </pc:sldMkLst>
        <pc:spChg chg="mod">
          <ac:chgData name="WANG Elsa" userId="697e7386836aa172" providerId="LiveId" clId="{075396DA-B360-4708-8241-4371EB401458}" dt="2022-09-01T02:42:10.726" v="6418"/>
          <ac:spMkLst>
            <pc:docMk/>
            <pc:sldMk cId="143151333" sldId="1195"/>
            <ac:spMk id="2" creationId="{FABE8C60-AFA8-361B-5A41-CB53573CDB3A}"/>
          </ac:spMkLst>
        </pc:spChg>
        <pc:spChg chg="mod">
          <ac:chgData name="WANG Elsa" userId="697e7386836aa172" providerId="LiveId" clId="{075396DA-B360-4708-8241-4371EB401458}" dt="2022-09-01T02:45:30.891" v="6445" actId="207"/>
          <ac:spMkLst>
            <pc:docMk/>
            <pc:sldMk cId="143151333" sldId="1195"/>
            <ac:spMk id="3" creationId="{931D5FF2-A5AA-80AC-1F55-FE1365B9E00B}"/>
          </ac:spMkLst>
        </pc:spChg>
      </pc:sldChg>
      <pc:sldChg chg="modSp mod">
        <pc:chgData name="WANG Elsa" userId="697e7386836aa172" providerId="LiveId" clId="{075396DA-B360-4708-8241-4371EB401458}" dt="2022-09-01T03:17:47.326" v="6787"/>
        <pc:sldMkLst>
          <pc:docMk/>
          <pc:sldMk cId="3470586202" sldId="1196"/>
        </pc:sldMkLst>
        <pc:spChg chg="mod">
          <ac:chgData name="WANG Elsa" userId="697e7386836aa172" providerId="LiveId" clId="{075396DA-B360-4708-8241-4371EB401458}" dt="2022-09-01T03:13:01.407" v="6730" actId="20577"/>
          <ac:spMkLst>
            <pc:docMk/>
            <pc:sldMk cId="3470586202" sldId="1196"/>
            <ac:spMk id="2" creationId="{F845572F-BE09-E0E3-CC3C-0FF7CF1E65A3}"/>
          </ac:spMkLst>
        </pc:spChg>
        <pc:spChg chg="mod">
          <ac:chgData name="WANG Elsa" userId="697e7386836aa172" providerId="LiveId" clId="{075396DA-B360-4708-8241-4371EB401458}" dt="2022-09-01T03:17:47.326" v="6787"/>
          <ac:spMkLst>
            <pc:docMk/>
            <pc:sldMk cId="3470586202" sldId="1196"/>
            <ac:spMk id="3" creationId="{48AD8C0D-8FF3-0F99-F5C7-896C45E3F60D}"/>
          </ac:spMkLst>
        </pc:spChg>
      </pc:sldChg>
      <pc:sldChg chg="modSp new mod">
        <pc:chgData name="WANG Elsa" userId="697e7386836aa172" providerId="LiveId" clId="{075396DA-B360-4708-8241-4371EB401458}" dt="2022-09-01T06:41:11.167" v="7787"/>
        <pc:sldMkLst>
          <pc:docMk/>
          <pc:sldMk cId="3252551214" sldId="1197"/>
        </pc:sldMkLst>
        <pc:spChg chg="mod">
          <ac:chgData name="WANG Elsa" userId="697e7386836aa172" providerId="LiveId" clId="{075396DA-B360-4708-8241-4371EB401458}" dt="2022-09-01T06:35:31.024" v="7747" actId="1076"/>
          <ac:spMkLst>
            <pc:docMk/>
            <pc:sldMk cId="3252551214" sldId="1197"/>
            <ac:spMk id="2" creationId="{F9C99738-67B3-75A1-55FE-F3785E1F0656}"/>
          </ac:spMkLst>
        </pc:spChg>
        <pc:spChg chg="mod">
          <ac:chgData name="WANG Elsa" userId="697e7386836aa172" providerId="LiveId" clId="{075396DA-B360-4708-8241-4371EB401458}" dt="2022-09-01T06:41:11.167" v="7787"/>
          <ac:spMkLst>
            <pc:docMk/>
            <pc:sldMk cId="3252551214" sldId="1197"/>
            <ac:spMk id="3" creationId="{225BCDF0-5CFA-07F5-1E77-43B1E422898D}"/>
          </ac:spMkLst>
        </pc:spChg>
      </pc:sldChg>
      <pc:sldChg chg="modSp mod">
        <pc:chgData name="WANG Elsa" userId="697e7386836aa172" providerId="LiveId" clId="{075396DA-B360-4708-8241-4371EB401458}" dt="2022-09-01T05:03:55.299" v="7522" actId="1076"/>
        <pc:sldMkLst>
          <pc:docMk/>
          <pc:sldMk cId="247615759" sldId="1198"/>
        </pc:sldMkLst>
        <pc:spChg chg="mod">
          <ac:chgData name="WANG Elsa" userId="697e7386836aa172" providerId="LiveId" clId="{075396DA-B360-4708-8241-4371EB401458}" dt="2022-09-01T05:03:55.299" v="7522" actId="1076"/>
          <ac:spMkLst>
            <pc:docMk/>
            <pc:sldMk cId="247615759" sldId="1198"/>
            <ac:spMk id="3" creationId="{F51DB59D-B539-5D70-C40D-7A7F7CC1325D}"/>
          </ac:spMkLst>
        </pc:spChg>
      </pc:sldChg>
      <pc:sldChg chg="modSp mod">
        <pc:chgData name="WANG Elsa" userId="697e7386836aa172" providerId="LiveId" clId="{075396DA-B360-4708-8241-4371EB401458}" dt="2022-09-01T03:25:21.061" v="6868"/>
        <pc:sldMkLst>
          <pc:docMk/>
          <pc:sldMk cId="275663754" sldId="1199"/>
        </pc:sldMkLst>
        <pc:spChg chg="mod">
          <ac:chgData name="WANG Elsa" userId="697e7386836aa172" providerId="LiveId" clId="{075396DA-B360-4708-8241-4371EB401458}" dt="2022-09-01T03:25:21.061" v="6868"/>
          <ac:spMkLst>
            <pc:docMk/>
            <pc:sldMk cId="275663754" sldId="1199"/>
            <ac:spMk id="3" creationId="{BCD21586-C057-18D4-1329-7320E0B79344}"/>
          </ac:spMkLst>
        </pc:spChg>
      </pc:sldChg>
      <pc:sldChg chg="modSp mod">
        <pc:chgData name="WANG Elsa" userId="697e7386836aa172" providerId="LiveId" clId="{075396DA-B360-4708-8241-4371EB401458}" dt="2022-09-01T03:30:14.535" v="6925"/>
        <pc:sldMkLst>
          <pc:docMk/>
          <pc:sldMk cId="1556127894" sldId="1200"/>
        </pc:sldMkLst>
        <pc:spChg chg="mod">
          <ac:chgData name="WANG Elsa" userId="697e7386836aa172" providerId="LiveId" clId="{075396DA-B360-4708-8241-4371EB401458}" dt="2022-09-01T03:30:14.535" v="6925"/>
          <ac:spMkLst>
            <pc:docMk/>
            <pc:sldMk cId="1556127894" sldId="1200"/>
            <ac:spMk id="3" creationId="{E02A9B78-CADB-5DC8-8220-39D9FB83CB49}"/>
          </ac:spMkLst>
        </pc:spChg>
      </pc:sldChg>
      <pc:sldChg chg="modSp mod">
        <pc:chgData name="WANG Elsa" userId="697e7386836aa172" providerId="LiveId" clId="{075396DA-B360-4708-8241-4371EB401458}" dt="2022-09-01T03:32:46.862" v="6992"/>
        <pc:sldMkLst>
          <pc:docMk/>
          <pc:sldMk cId="2312867135" sldId="1201"/>
        </pc:sldMkLst>
        <pc:spChg chg="mod">
          <ac:chgData name="WANG Elsa" userId="697e7386836aa172" providerId="LiveId" clId="{075396DA-B360-4708-8241-4371EB401458}" dt="2022-09-01T03:32:46.862" v="6992"/>
          <ac:spMkLst>
            <pc:docMk/>
            <pc:sldMk cId="2312867135" sldId="1201"/>
            <ac:spMk id="3" creationId="{32D27D4D-EB4E-8282-8DFC-EC40ADD8F1D9}"/>
          </ac:spMkLst>
        </pc:spChg>
      </pc:sldChg>
      <pc:sldChg chg="modSp new mod">
        <pc:chgData name="WANG Elsa" userId="697e7386836aa172" providerId="LiveId" clId="{075396DA-B360-4708-8241-4371EB401458}" dt="2022-09-01T02:49:28.265" v="6469" actId="207"/>
        <pc:sldMkLst>
          <pc:docMk/>
          <pc:sldMk cId="2321352674" sldId="1202"/>
        </pc:sldMkLst>
        <pc:spChg chg="mod">
          <ac:chgData name="WANG Elsa" userId="697e7386836aa172" providerId="LiveId" clId="{075396DA-B360-4708-8241-4371EB401458}" dt="2022-09-01T02:45:39.605" v="6446"/>
          <ac:spMkLst>
            <pc:docMk/>
            <pc:sldMk cId="2321352674" sldId="1202"/>
            <ac:spMk id="2" creationId="{EE11F28D-1FEB-193A-549A-07982F008BEF}"/>
          </ac:spMkLst>
        </pc:spChg>
        <pc:spChg chg="mod">
          <ac:chgData name="WANG Elsa" userId="697e7386836aa172" providerId="LiveId" clId="{075396DA-B360-4708-8241-4371EB401458}" dt="2022-09-01T02:49:28.265" v="6469" actId="207"/>
          <ac:spMkLst>
            <pc:docMk/>
            <pc:sldMk cId="2321352674" sldId="1202"/>
            <ac:spMk id="3" creationId="{5EC72563-5E16-663D-9A27-C9C424A648D7}"/>
          </ac:spMkLst>
        </pc:spChg>
      </pc:sldChg>
      <pc:sldChg chg="modSp mod">
        <pc:chgData name="WANG Elsa" userId="697e7386836aa172" providerId="LiveId" clId="{075396DA-B360-4708-8241-4371EB401458}" dt="2022-09-01T03:43:54.572" v="7250"/>
        <pc:sldMkLst>
          <pc:docMk/>
          <pc:sldMk cId="3711791888" sldId="1203"/>
        </pc:sldMkLst>
        <pc:spChg chg="mod">
          <ac:chgData name="WANG Elsa" userId="697e7386836aa172" providerId="LiveId" clId="{075396DA-B360-4708-8241-4371EB401458}" dt="2022-09-01T03:33:11.914" v="6993" actId="6549"/>
          <ac:spMkLst>
            <pc:docMk/>
            <pc:sldMk cId="3711791888" sldId="1203"/>
            <ac:spMk id="2" creationId="{4087BD8F-8AB5-271E-EAD6-2E8DD0D56715}"/>
          </ac:spMkLst>
        </pc:spChg>
        <pc:spChg chg="mod">
          <ac:chgData name="WANG Elsa" userId="697e7386836aa172" providerId="LiveId" clId="{075396DA-B360-4708-8241-4371EB401458}" dt="2022-09-01T03:43:54.572" v="7250"/>
          <ac:spMkLst>
            <pc:docMk/>
            <pc:sldMk cId="3711791888" sldId="1203"/>
            <ac:spMk id="3" creationId="{848ACF96-B72A-272F-2706-321EB6A04967}"/>
          </ac:spMkLst>
        </pc:spChg>
      </pc:sldChg>
      <pc:sldChg chg="modSp new mod">
        <pc:chgData name="WANG Elsa" userId="697e7386836aa172" providerId="LiveId" clId="{075396DA-B360-4708-8241-4371EB401458}" dt="2022-09-01T02:56:12.394" v="6510" actId="207"/>
        <pc:sldMkLst>
          <pc:docMk/>
          <pc:sldMk cId="3590659656" sldId="1204"/>
        </pc:sldMkLst>
        <pc:spChg chg="mod">
          <ac:chgData name="WANG Elsa" userId="697e7386836aa172" providerId="LiveId" clId="{075396DA-B360-4708-8241-4371EB401458}" dt="2022-09-01T02:51:08.825" v="6478"/>
          <ac:spMkLst>
            <pc:docMk/>
            <pc:sldMk cId="3590659656" sldId="1204"/>
            <ac:spMk id="2" creationId="{11F95C71-6D15-C2CB-D9CF-DCFF52640A32}"/>
          </ac:spMkLst>
        </pc:spChg>
        <pc:spChg chg="mod">
          <ac:chgData name="WANG Elsa" userId="697e7386836aa172" providerId="LiveId" clId="{075396DA-B360-4708-8241-4371EB401458}" dt="2022-09-01T02:56:12.394" v="6510" actId="207"/>
          <ac:spMkLst>
            <pc:docMk/>
            <pc:sldMk cId="3590659656" sldId="1204"/>
            <ac:spMk id="3" creationId="{7BAFD35B-6F81-CB67-0C6B-EB87F6E36D1A}"/>
          </ac:spMkLst>
        </pc:spChg>
      </pc:sldChg>
      <pc:sldChg chg="del">
        <pc:chgData name="WANG Elsa" userId="697e7386836aa172" providerId="LiveId" clId="{075396DA-B360-4708-8241-4371EB401458}" dt="2022-08-31T09:34:29.603" v="4851" actId="47"/>
        <pc:sldMkLst>
          <pc:docMk/>
          <pc:sldMk cId="1630749651" sldId="1205"/>
        </pc:sldMkLst>
      </pc:sldChg>
      <pc:sldChg chg="modSp mod">
        <pc:chgData name="WANG Elsa" userId="697e7386836aa172" providerId="LiveId" clId="{075396DA-B360-4708-8241-4371EB401458}" dt="2022-09-01T02:56:53.305" v="6518" actId="403"/>
        <pc:sldMkLst>
          <pc:docMk/>
          <pc:sldMk cId="2063312783" sldId="1205"/>
        </pc:sldMkLst>
        <pc:spChg chg="mod">
          <ac:chgData name="WANG Elsa" userId="697e7386836aa172" providerId="LiveId" clId="{075396DA-B360-4708-8241-4371EB401458}" dt="2022-08-31T10:22:54.013" v="5766" actId="20577"/>
          <ac:spMkLst>
            <pc:docMk/>
            <pc:sldMk cId="2063312783" sldId="1205"/>
            <ac:spMk id="2" creationId="{63E86099-D025-88DC-8FB1-501C938AB065}"/>
          </ac:spMkLst>
        </pc:spChg>
        <pc:spChg chg="mod">
          <ac:chgData name="WANG Elsa" userId="697e7386836aa172" providerId="LiveId" clId="{075396DA-B360-4708-8241-4371EB401458}" dt="2022-09-01T02:56:53.305" v="6518" actId="403"/>
          <ac:spMkLst>
            <pc:docMk/>
            <pc:sldMk cId="2063312783" sldId="1205"/>
            <ac:spMk id="3" creationId="{9AE28F02-EB79-2BDE-8A12-82467964CE4D}"/>
          </ac:spMkLst>
        </pc:spChg>
      </pc:sldChg>
      <pc:sldChg chg="modSp mod">
        <pc:chgData name="WANG Elsa" userId="697e7386836aa172" providerId="LiveId" clId="{075396DA-B360-4708-8241-4371EB401458}" dt="2022-09-01T03:07:47.368" v="6695" actId="12"/>
        <pc:sldMkLst>
          <pc:docMk/>
          <pc:sldMk cId="1636949236" sldId="1207"/>
        </pc:sldMkLst>
        <pc:spChg chg="mod">
          <ac:chgData name="WANG Elsa" userId="697e7386836aa172" providerId="LiveId" clId="{075396DA-B360-4708-8241-4371EB401458}" dt="2022-09-01T02:58:24.129" v="6572" actId="1076"/>
          <ac:spMkLst>
            <pc:docMk/>
            <pc:sldMk cId="1636949236" sldId="1207"/>
            <ac:spMk id="2" creationId="{FF5914BF-09B6-1EC4-420F-DF91EC00AD42}"/>
          </ac:spMkLst>
        </pc:spChg>
        <pc:spChg chg="mod">
          <ac:chgData name="WANG Elsa" userId="697e7386836aa172" providerId="LiveId" clId="{075396DA-B360-4708-8241-4371EB401458}" dt="2022-09-01T03:07:47.368" v="6695" actId="12"/>
          <ac:spMkLst>
            <pc:docMk/>
            <pc:sldMk cId="1636949236" sldId="1207"/>
            <ac:spMk id="3" creationId="{7F948CC6-9841-0101-0249-9A31E17DAC6E}"/>
          </ac:spMkLst>
        </pc:spChg>
      </pc:sldChg>
      <pc:sldChg chg="modSp mod">
        <pc:chgData name="WANG Elsa" userId="697e7386836aa172" providerId="LiveId" clId="{075396DA-B360-4708-8241-4371EB401458}" dt="2022-09-01T03:01:33.079" v="6632"/>
        <pc:sldMkLst>
          <pc:docMk/>
          <pc:sldMk cId="1640717222" sldId="1208"/>
        </pc:sldMkLst>
        <pc:spChg chg="mod">
          <ac:chgData name="WANG Elsa" userId="697e7386836aa172" providerId="LiveId" clId="{075396DA-B360-4708-8241-4371EB401458}" dt="2022-09-01T03:01:33.079" v="6632"/>
          <ac:spMkLst>
            <pc:docMk/>
            <pc:sldMk cId="1640717222" sldId="1208"/>
            <ac:spMk id="3" creationId="{23B81859-6F4B-D529-27F7-979EBA0130F1}"/>
          </ac:spMkLst>
        </pc:spChg>
      </pc:sldChg>
      <pc:sldChg chg="modSp mod">
        <pc:chgData name="WANG Elsa" userId="697e7386836aa172" providerId="LiveId" clId="{075396DA-B360-4708-8241-4371EB401458}" dt="2022-09-01T03:06:46.120" v="6683"/>
        <pc:sldMkLst>
          <pc:docMk/>
          <pc:sldMk cId="704893924" sldId="1209"/>
        </pc:sldMkLst>
        <pc:spChg chg="mod">
          <ac:chgData name="WANG Elsa" userId="697e7386836aa172" providerId="LiveId" clId="{075396DA-B360-4708-8241-4371EB401458}" dt="2022-09-01T03:06:46.120" v="6683"/>
          <ac:spMkLst>
            <pc:docMk/>
            <pc:sldMk cId="704893924" sldId="1209"/>
            <ac:spMk id="3" creationId="{42D33CB7-E50B-62C1-7ED5-3BB2FBAC1474}"/>
          </ac:spMkLst>
        </pc:spChg>
      </pc:sldChg>
    </pc:docChg>
  </pc:docChgLst>
  <pc:docChgLst>
    <pc:chgData name="Philip Yang" userId="ae611cac-af65-48b7-88d7-dfb77ce73a1a" providerId="ADAL" clId="{23DB20B0-AC42-DA4F-AF05-7BF3D5106CEB}"/>
    <pc:docChg chg="undo custSel modSld">
      <pc:chgData name="Philip Yang" userId="ae611cac-af65-48b7-88d7-dfb77ce73a1a" providerId="ADAL" clId="{23DB20B0-AC42-DA4F-AF05-7BF3D5106CEB}" dt="2022-08-30T07:14:48.810" v="1146" actId="20577"/>
      <pc:docMkLst>
        <pc:docMk/>
      </pc:docMkLst>
      <pc:sldChg chg="modSp">
        <pc:chgData name="Philip Yang" userId="ae611cac-af65-48b7-88d7-dfb77ce73a1a" providerId="ADAL" clId="{23DB20B0-AC42-DA4F-AF05-7BF3D5106CEB}" dt="2022-08-30T05:36:12.546" v="428" actId="20577"/>
        <pc:sldMkLst>
          <pc:docMk/>
          <pc:sldMk cId="539173938" sldId="271"/>
        </pc:sldMkLst>
        <pc:spChg chg="mod">
          <ac:chgData name="Philip Yang" userId="ae611cac-af65-48b7-88d7-dfb77ce73a1a" providerId="ADAL" clId="{23DB20B0-AC42-DA4F-AF05-7BF3D5106CEB}" dt="2022-08-30T05:36:12.546" v="428" actId="20577"/>
          <ac:spMkLst>
            <pc:docMk/>
            <pc:sldMk cId="539173938" sldId="271"/>
            <ac:spMk id="3" creationId="{4C61E750-3B1F-49E0-9EEE-552C106CD9CA}"/>
          </ac:spMkLst>
        </pc:spChg>
      </pc:sldChg>
      <pc:sldChg chg="modSp">
        <pc:chgData name="Philip Yang" userId="ae611cac-af65-48b7-88d7-dfb77ce73a1a" providerId="ADAL" clId="{23DB20B0-AC42-DA4F-AF05-7BF3D5106CEB}" dt="2022-08-30T05:42:55.079" v="467" actId="20577"/>
        <pc:sldMkLst>
          <pc:docMk/>
          <pc:sldMk cId="265486341" sldId="272"/>
        </pc:sldMkLst>
        <pc:spChg chg="mod">
          <ac:chgData name="Philip Yang" userId="ae611cac-af65-48b7-88d7-dfb77ce73a1a" providerId="ADAL" clId="{23DB20B0-AC42-DA4F-AF05-7BF3D5106CEB}" dt="2022-08-30T05:42:55.079" v="467" actId="20577"/>
          <ac:spMkLst>
            <pc:docMk/>
            <pc:sldMk cId="265486341" sldId="272"/>
            <ac:spMk id="3" creationId="{E058AF5B-1F52-4CA5-AC19-EE2F612EC22C}"/>
          </ac:spMkLst>
        </pc:spChg>
      </pc:sldChg>
      <pc:sldChg chg="modSp">
        <pc:chgData name="Philip Yang" userId="ae611cac-af65-48b7-88d7-dfb77ce73a1a" providerId="ADAL" clId="{23DB20B0-AC42-DA4F-AF05-7BF3D5106CEB}" dt="2022-08-30T05:57:33.815" v="491" actId="20577"/>
        <pc:sldMkLst>
          <pc:docMk/>
          <pc:sldMk cId="807024883" sldId="273"/>
        </pc:sldMkLst>
        <pc:spChg chg="mod">
          <ac:chgData name="Philip Yang" userId="ae611cac-af65-48b7-88d7-dfb77ce73a1a" providerId="ADAL" clId="{23DB20B0-AC42-DA4F-AF05-7BF3D5106CEB}" dt="2022-08-30T05:57:33.815" v="491" actId="20577"/>
          <ac:spMkLst>
            <pc:docMk/>
            <pc:sldMk cId="807024883" sldId="273"/>
            <ac:spMk id="3" creationId="{BCFC1560-42FD-4FE1-AD7A-E6F45F09C63D}"/>
          </ac:spMkLst>
        </pc:spChg>
      </pc:sldChg>
      <pc:sldChg chg="modSp">
        <pc:chgData name="Philip Yang" userId="ae611cac-af65-48b7-88d7-dfb77ce73a1a" providerId="ADAL" clId="{23DB20B0-AC42-DA4F-AF05-7BF3D5106CEB}" dt="2022-08-30T06:23:52.156" v="808" actId="20577"/>
        <pc:sldMkLst>
          <pc:docMk/>
          <pc:sldMk cId="2032447903" sldId="274"/>
        </pc:sldMkLst>
        <pc:spChg chg="mod">
          <ac:chgData name="Philip Yang" userId="ae611cac-af65-48b7-88d7-dfb77ce73a1a" providerId="ADAL" clId="{23DB20B0-AC42-DA4F-AF05-7BF3D5106CEB}" dt="2022-08-30T06:23:52.156" v="808" actId="20577"/>
          <ac:spMkLst>
            <pc:docMk/>
            <pc:sldMk cId="2032447903" sldId="274"/>
            <ac:spMk id="3" creationId="{D35BE426-A145-4957-9346-F5A91C7723C4}"/>
          </ac:spMkLst>
        </pc:spChg>
      </pc:sldChg>
      <pc:sldChg chg="modSp">
        <pc:chgData name="Philip Yang" userId="ae611cac-af65-48b7-88d7-dfb77ce73a1a" providerId="ADAL" clId="{23DB20B0-AC42-DA4F-AF05-7BF3D5106CEB}" dt="2022-08-30T05:47:27.546" v="490" actId="20577"/>
        <pc:sldMkLst>
          <pc:docMk/>
          <pc:sldMk cId="3923026173" sldId="1148"/>
        </pc:sldMkLst>
        <pc:spChg chg="mod">
          <ac:chgData name="Philip Yang" userId="ae611cac-af65-48b7-88d7-dfb77ce73a1a" providerId="ADAL" clId="{23DB20B0-AC42-DA4F-AF05-7BF3D5106CEB}" dt="2022-08-30T05:47:27.546" v="490" actId="20577"/>
          <ac:spMkLst>
            <pc:docMk/>
            <pc:sldMk cId="3923026173" sldId="1148"/>
            <ac:spMk id="3" creationId="{B1CFAFB9-E427-493A-5D2F-97C6C5381B9B}"/>
          </ac:spMkLst>
        </pc:spChg>
      </pc:sldChg>
      <pc:sldChg chg="modSp">
        <pc:chgData name="Philip Yang" userId="ae611cac-af65-48b7-88d7-dfb77ce73a1a" providerId="ADAL" clId="{23DB20B0-AC42-DA4F-AF05-7BF3D5106CEB}" dt="2022-08-30T05:31:37.869" v="416" actId="20577"/>
        <pc:sldMkLst>
          <pc:docMk/>
          <pc:sldMk cId="2342767856" sldId="1149"/>
        </pc:sldMkLst>
        <pc:spChg chg="mod">
          <ac:chgData name="Philip Yang" userId="ae611cac-af65-48b7-88d7-dfb77ce73a1a" providerId="ADAL" clId="{23DB20B0-AC42-DA4F-AF05-7BF3D5106CEB}" dt="2022-08-30T05:31:37.869" v="416" actId="20577"/>
          <ac:spMkLst>
            <pc:docMk/>
            <pc:sldMk cId="2342767856" sldId="1149"/>
            <ac:spMk id="3" creationId="{E65A7400-C3DA-5D47-FDD0-E6276226C5C3}"/>
          </ac:spMkLst>
        </pc:spChg>
      </pc:sldChg>
      <pc:sldChg chg="modSp">
        <pc:chgData name="Philip Yang" userId="ae611cac-af65-48b7-88d7-dfb77ce73a1a" providerId="ADAL" clId="{23DB20B0-AC42-DA4F-AF05-7BF3D5106CEB}" dt="2022-08-30T06:56:26.832" v="907" actId="20577"/>
        <pc:sldMkLst>
          <pc:docMk/>
          <pc:sldMk cId="2752221058" sldId="1188"/>
        </pc:sldMkLst>
        <pc:spChg chg="mod">
          <ac:chgData name="Philip Yang" userId="ae611cac-af65-48b7-88d7-dfb77ce73a1a" providerId="ADAL" clId="{23DB20B0-AC42-DA4F-AF05-7BF3D5106CEB}" dt="2022-08-30T06:53:15.673" v="829" actId="20577"/>
          <ac:spMkLst>
            <pc:docMk/>
            <pc:sldMk cId="2752221058" sldId="1188"/>
            <ac:spMk id="2" creationId="{832C6348-3618-140D-D55A-0ABA5EE45617}"/>
          </ac:spMkLst>
        </pc:spChg>
        <pc:spChg chg="mod">
          <ac:chgData name="Philip Yang" userId="ae611cac-af65-48b7-88d7-dfb77ce73a1a" providerId="ADAL" clId="{23DB20B0-AC42-DA4F-AF05-7BF3D5106CEB}" dt="2022-08-30T06:56:26.832" v="907" actId="20577"/>
          <ac:spMkLst>
            <pc:docMk/>
            <pc:sldMk cId="2752221058" sldId="1188"/>
            <ac:spMk id="3" creationId="{1ACAB06E-88BD-6604-C12F-9136CC289553}"/>
          </ac:spMkLst>
        </pc:spChg>
      </pc:sldChg>
      <pc:sldChg chg="modSp">
        <pc:chgData name="Philip Yang" userId="ae611cac-af65-48b7-88d7-dfb77ce73a1a" providerId="ADAL" clId="{23DB20B0-AC42-DA4F-AF05-7BF3D5106CEB}" dt="2022-08-30T04:49:38.054" v="274" actId="20577"/>
        <pc:sldMkLst>
          <pc:docMk/>
          <pc:sldMk cId="379874342" sldId="1189"/>
        </pc:sldMkLst>
        <pc:spChg chg="mod">
          <ac:chgData name="Philip Yang" userId="ae611cac-af65-48b7-88d7-dfb77ce73a1a" providerId="ADAL" clId="{23DB20B0-AC42-DA4F-AF05-7BF3D5106CEB}" dt="2022-08-30T04:49:38.054" v="274" actId="20577"/>
          <ac:spMkLst>
            <pc:docMk/>
            <pc:sldMk cId="379874342" sldId="1189"/>
            <ac:spMk id="3" creationId="{40A1C2A6-A95E-20B0-B976-107ADD820E0D}"/>
          </ac:spMkLst>
        </pc:spChg>
      </pc:sldChg>
      <pc:sldChg chg="modSp">
        <pc:chgData name="Philip Yang" userId="ae611cac-af65-48b7-88d7-dfb77ce73a1a" providerId="ADAL" clId="{23DB20B0-AC42-DA4F-AF05-7BF3D5106CEB}" dt="2022-08-30T06:03:50.496" v="688" actId="20577"/>
        <pc:sldMkLst>
          <pc:docMk/>
          <pc:sldMk cId="513908757" sldId="1192"/>
        </pc:sldMkLst>
        <pc:spChg chg="mod">
          <ac:chgData name="Philip Yang" userId="ae611cac-af65-48b7-88d7-dfb77ce73a1a" providerId="ADAL" clId="{23DB20B0-AC42-DA4F-AF05-7BF3D5106CEB}" dt="2022-08-30T06:03:50.496" v="688" actId="20577"/>
          <ac:spMkLst>
            <pc:docMk/>
            <pc:sldMk cId="513908757" sldId="1192"/>
            <ac:spMk id="3" creationId="{13D0954D-2F8C-06D0-7917-13EF735AF569}"/>
          </ac:spMkLst>
        </pc:spChg>
      </pc:sldChg>
      <pc:sldChg chg="modSp">
        <pc:chgData name="Philip Yang" userId="ae611cac-af65-48b7-88d7-dfb77ce73a1a" providerId="ADAL" clId="{23DB20B0-AC42-DA4F-AF05-7BF3D5106CEB}" dt="2022-08-30T07:14:48.810" v="1146" actId="20577"/>
        <pc:sldMkLst>
          <pc:docMk/>
          <pc:sldMk cId="3470586202" sldId="1196"/>
        </pc:sldMkLst>
        <pc:spChg chg="mod">
          <ac:chgData name="Philip Yang" userId="ae611cac-af65-48b7-88d7-dfb77ce73a1a" providerId="ADAL" clId="{23DB20B0-AC42-DA4F-AF05-7BF3D5106CEB}" dt="2022-08-30T07:14:48.810" v="1146" actId="20577"/>
          <ac:spMkLst>
            <pc:docMk/>
            <pc:sldMk cId="3470586202" sldId="1196"/>
            <ac:spMk id="3" creationId="{48AD8C0D-8FF3-0F99-F5C7-896C45E3F60D}"/>
          </ac:spMkLst>
        </pc:spChg>
      </pc:sldChg>
    </pc:docChg>
  </pc:docChgLst>
  <pc:docChgLst>
    <pc:chgData name="WANG Elsa" userId="697e7386836aa172" providerId="LiveId" clId="{584FED35-4793-4EEB-A190-283FEEB761A0}"/>
    <pc:docChg chg="custSel modSld">
      <pc:chgData name="WANG Elsa" userId="697e7386836aa172" providerId="LiveId" clId="{584FED35-4793-4EEB-A190-283FEEB761A0}" dt="2022-09-08T03:08:51.440" v="650" actId="403"/>
      <pc:docMkLst>
        <pc:docMk/>
      </pc:docMkLst>
      <pc:sldChg chg="modSp mod">
        <pc:chgData name="WANG Elsa" userId="697e7386836aa172" providerId="LiveId" clId="{584FED35-4793-4EEB-A190-283FEEB761A0}" dt="2022-09-08T02:19:10.452" v="3"/>
        <pc:sldMkLst>
          <pc:docMk/>
          <pc:sldMk cId="1326917456" sldId="276"/>
        </pc:sldMkLst>
        <pc:spChg chg="mod">
          <ac:chgData name="WANG Elsa" userId="697e7386836aa172" providerId="LiveId" clId="{584FED35-4793-4EEB-A190-283FEEB761A0}" dt="2022-09-08T02:19:10.452" v="3"/>
          <ac:spMkLst>
            <pc:docMk/>
            <pc:sldMk cId="1326917456" sldId="276"/>
            <ac:spMk id="3" creationId="{5A60DC56-FF74-419E-A4C2-ED7A58587006}"/>
          </ac:spMkLst>
        </pc:spChg>
      </pc:sldChg>
      <pc:sldChg chg="modSp mod">
        <pc:chgData name="WANG Elsa" userId="697e7386836aa172" providerId="LiveId" clId="{584FED35-4793-4EEB-A190-283FEEB761A0}" dt="2022-09-08T02:23:33.189" v="129"/>
        <pc:sldMkLst>
          <pc:docMk/>
          <pc:sldMk cId="848513127" sldId="277"/>
        </pc:sldMkLst>
        <pc:spChg chg="mod">
          <ac:chgData name="WANG Elsa" userId="697e7386836aa172" providerId="LiveId" clId="{584FED35-4793-4EEB-A190-283FEEB761A0}" dt="2022-09-08T02:23:33.189" v="129"/>
          <ac:spMkLst>
            <pc:docMk/>
            <pc:sldMk cId="848513127" sldId="277"/>
            <ac:spMk id="3" creationId="{038B3BE4-44A8-4953-B5CC-89F4E28B2AA2}"/>
          </ac:spMkLst>
        </pc:spChg>
      </pc:sldChg>
      <pc:sldChg chg="modSp mod">
        <pc:chgData name="WANG Elsa" userId="697e7386836aa172" providerId="LiveId" clId="{584FED35-4793-4EEB-A190-283FEEB761A0}" dt="2022-09-08T02:25:46.417" v="228"/>
        <pc:sldMkLst>
          <pc:docMk/>
          <pc:sldMk cId="1617780697" sldId="278"/>
        </pc:sldMkLst>
        <pc:spChg chg="mod">
          <ac:chgData name="WANG Elsa" userId="697e7386836aa172" providerId="LiveId" clId="{584FED35-4793-4EEB-A190-283FEEB761A0}" dt="2022-09-08T02:25:46.417" v="228"/>
          <ac:spMkLst>
            <pc:docMk/>
            <pc:sldMk cId="1617780697" sldId="278"/>
            <ac:spMk id="3" creationId="{922271AC-EE14-41E8-9C63-20D32EB27C11}"/>
          </ac:spMkLst>
        </pc:spChg>
      </pc:sldChg>
      <pc:sldChg chg="modSp mod">
        <pc:chgData name="WANG Elsa" userId="697e7386836aa172" providerId="LiveId" clId="{584FED35-4793-4EEB-A190-283FEEB761A0}" dt="2022-09-08T03:03:00.928" v="613"/>
        <pc:sldMkLst>
          <pc:docMk/>
          <pc:sldMk cId="2906618891" sldId="1176"/>
        </pc:sldMkLst>
        <pc:spChg chg="mod">
          <ac:chgData name="WANG Elsa" userId="697e7386836aa172" providerId="LiveId" clId="{584FED35-4793-4EEB-A190-283FEEB761A0}" dt="2022-09-08T03:03:00.928" v="613"/>
          <ac:spMkLst>
            <pc:docMk/>
            <pc:sldMk cId="2906618891" sldId="1176"/>
            <ac:spMk id="3" creationId="{4753D268-7E30-4CC8-806A-45377B5DBAED}"/>
          </ac:spMkLst>
        </pc:spChg>
      </pc:sldChg>
      <pc:sldChg chg="modSp mod">
        <pc:chgData name="WANG Elsa" userId="697e7386836aa172" providerId="LiveId" clId="{584FED35-4793-4EEB-A190-283FEEB761A0}" dt="2022-09-08T03:04:57.910" v="632" actId="27636"/>
        <pc:sldMkLst>
          <pc:docMk/>
          <pc:sldMk cId="3711251890" sldId="1177"/>
        </pc:sldMkLst>
        <pc:spChg chg="mod">
          <ac:chgData name="WANG Elsa" userId="697e7386836aa172" providerId="LiveId" clId="{584FED35-4793-4EEB-A190-283FEEB761A0}" dt="2022-09-08T03:04:57.910" v="632" actId="27636"/>
          <ac:spMkLst>
            <pc:docMk/>
            <pc:sldMk cId="3711251890" sldId="1177"/>
            <ac:spMk id="3" creationId="{61A1D7E8-A4C8-C13A-DC04-F5E42DFDB820}"/>
          </ac:spMkLst>
        </pc:spChg>
      </pc:sldChg>
      <pc:sldChg chg="modSp mod">
        <pc:chgData name="WANG Elsa" userId="697e7386836aa172" providerId="LiveId" clId="{584FED35-4793-4EEB-A190-283FEEB761A0}" dt="2022-09-08T03:08:51.440" v="650" actId="403"/>
        <pc:sldMkLst>
          <pc:docMk/>
          <pc:sldMk cId="3245177882" sldId="1181"/>
        </pc:sldMkLst>
        <pc:spChg chg="mod">
          <ac:chgData name="WANG Elsa" userId="697e7386836aa172" providerId="LiveId" clId="{584FED35-4793-4EEB-A190-283FEEB761A0}" dt="2022-09-08T03:08:27.655" v="644" actId="1076"/>
          <ac:spMkLst>
            <pc:docMk/>
            <pc:sldMk cId="3245177882" sldId="1181"/>
            <ac:spMk id="2" creationId="{9A1E8CAE-05B1-0108-2C2E-539D91F620CF}"/>
          </ac:spMkLst>
        </pc:spChg>
        <pc:spChg chg="mod">
          <ac:chgData name="WANG Elsa" userId="697e7386836aa172" providerId="LiveId" clId="{584FED35-4793-4EEB-A190-283FEEB761A0}" dt="2022-09-08T03:08:51.440" v="650" actId="403"/>
          <ac:spMkLst>
            <pc:docMk/>
            <pc:sldMk cId="3245177882" sldId="1181"/>
            <ac:spMk id="3" creationId="{F3998BCE-0A99-4EF6-5F27-54284D6F8211}"/>
          </ac:spMkLst>
        </pc:spChg>
      </pc:sldChg>
      <pc:sldChg chg="modSp mod">
        <pc:chgData name="WANG Elsa" userId="697e7386836aa172" providerId="LiveId" clId="{584FED35-4793-4EEB-A190-283FEEB761A0}" dt="2022-09-08T02:27:55.040" v="261"/>
        <pc:sldMkLst>
          <pc:docMk/>
          <pc:sldMk cId="3252551214" sldId="1197"/>
        </pc:sldMkLst>
        <pc:spChg chg="mod">
          <ac:chgData name="WANG Elsa" userId="697e7386836aa172" providerId="LiveId" clId="{584FED35-4793-4EEB-A190-283FEEB761A0}" dt="2022-09-08T02:27:55.040" v="261"/>
          <ac:spMkLst>
            <pc:docMk/>
            <pc:sldMk cId="3252551214" sldId="1197"/>
            <ac:spMk id="3" creationId="{225BCDF0-5CFA-07F5-1E77-43B1E422898D}"/>
          </ac:spMkLst>
        </pc:spChg>
      </pc:sldChg>
    </pc:docChg>
  </pc:docChgLst>
  <pc:docChgLst>
    <pc:chgData name="WANG Elsa" userId="697e7386836aa172" providerId="LiveId" clId="{5FAEEAF7-B990-4D01-A212-CC14DA85475B}"/>
    <pc:docChg chg="undo custSel modSld">
      <pc:chgData name="WANG Elsa" userId="697e7386836aa172" providerId="LiveId" clId="{5FAEEAF7-B990-4D01-A212-CC14DA85475B}" dt="2022-08-30T15:31:41.897" v="306" actId="27636"/>
      <pc:docMkLst>
        <pc:docMk/>
      </pc:docMkLst>
      <pc:sldChg chg="modSp mod">
        <pc:chgData name="WANG Elsa" userId="697e7386836aa172" providerId="LiveId" clId="{5FAEEAF7-B990-4D01-A212-CC14DA85475B}" dt="2022-08-30T15:31:41.897" v="306" actId="27636"/>
        <pc:sldMkLst>
          <pc:docMk/>
          <pc:sldMk cId="1100119844" sldId="1184"/>
        </pc:sldMkLst>
        <pc:spChg chg="mod">
          <ac:chgData name="WANG Elsa" userId="697e7386836aa172" providerId="LiveId" clId="{5FAEEAF7-B990-4D01-A212-CC14DA85475B}" dt="2022-08-30T15:31:41.897" v="306" actId="27636"/>
          <ac:spMkLst>
            <pc:docMk/>
            <pc:sldMk cId="1100119844" sldId="1184"/>
            <ac:spMk id="3" creationId="{3C806638-3485-6DA5-E68F-9C1D34B8427A}"/>
          </ac:spMkLst>
        </pc:spChg>
      </pc:sldChg>
    </pc:docChg>
  </pc:docChgLst>
  <pc:docChgLst>
    <pc:chgData name="Philip Yang" userId="ae611cac-af65-48b7-88d7-dfb77ce73a1a" providerId="ADAL" clId="{E5169CA0-8D90-43E2-A809-2D1BAC8CEF22}"/>
    <pc:docChg chg="undo custSel addSld modSld sldOrd">
      <pc:chgData name="Philip Yang" userId="ae611cac-af65-48b7-88d7-dfb77ce73a1a" providerId="ADAL" clId="{E5169CA0-8D90-43E2-A809-2D1BAC8CEF22}" dt="2022-08-31T15:11:27.978" v="100" actId="20577"/>
      <pc:docMkLst>
        <pc:docMk/>
      </pc:docMkLst>
      <pc:sldChg chg="modSp mod">
        <pc:chgData name="Philip Yang" userId="ae611cac-af65-48b7-88d7-dfb77ce73a1a" providerId="ADAL" clId="{E5169CA0-8D90-43E2-A809-2D1BAC8CEF22}" dt="2022-08-29T15:12:25.003" v="2" actId="20577"/>
        <pc:sldMkLst>
          <pc:docMk/>
          <pc:sldMk cId="807024883" sldId="273"/>
        </pc:sldMkLst>
        <pc:spChg chg="mod">
          <ac:chgData name="Philip Yang" userId="ae611cac-af65-48b7-88d7-dfb77ce73a1a" providerId="ADAL" clId="{E5169CA0-8D90-43E2-A809-2D1BAC8CEF22}" dt="2022-08-29T15:12:25.003" v="2" actId="20577"/>
          <ac:spMkLst>
            <pc:docMk/>
            <pc:sldMk cId="807024883" sldId="273"/>
            <ac:spMk id="3" creationId="{BCFC1560-42FD-4FE1-AD7A-E6F45F09C63D}"/>
          </ac:spMkLst>
        </pc:spChg>
      </pc:sldChg>
      <pc:sldChg chg="ord">
        <pc:chgData name="Philip Yang" userId="ae611cac-af65-48b7-88d7-dfb77ce73a1a" providerId="ADAL" clId="{E5169CA0-8D90-43E2-A809-2D1BAC8CEF22}" dt="2022-08-30T15:04:48.784" v="88"/>
        <pc:sldMkLst>
          <pc:docMk/>
          <pc:sldMk cId="2032447903" sldId="274"/>
        </pc:sldMkLst>
      </pc:sldChg>
      <pc:sldChg chg="ord">
        <pc:chgData name="Philip Yang" userId="ae611cac-af65-48b7-88d7-dfb77ce73a1a" providerId="ADAL" clId="{E5169CA0-8D90-43E2-A809-2D1BAC8CEF22}" dt="2022-08-30T15:05:14.531" v="90"/>
        <pc:sldMkLst>
          <pc:docMk/>
          <pc:sldMk cId="2489534404" sldId="275"/>
        </pc:sldMkLst>
      </pc:sldChg>
      <pc:sldChg chg="modSp mod">
        <pc:chgData name="Philip Yang" userId="ae611cac-af65-48b7-88d7-dfb77ce73a1a" providerId="ADAL" clId="{E5169CA0-8D90-43E2-A809-2D1BAC8CEF22}" dt="2022-08-29T15:19:12.559" v="86" actId="115"/>
        <pc:sldMkLst>
          <pc:docMk/>
          <pc:sldMk cId="1612146542" sldId="1178"/>
        </pc:sldMkLst>
        <pc:spChg chg="mod">
          <ac:chgData name="Philip Yang" userId="ae611cac-af65-48b7-88d7-dfb77ce73a1a" providerId="ADAL" clId="{E5169CA0-8D90-43E2-A809-2D1BAC8CEF22}" dt="2022-08-29T15:19:12.559" v="86" actId="115"/>
          <ac:spMkLst>
            <pc:docMk/>
            <pc:sldMk cId="1612146542" sldId="1178"/>
            <ac:spMk id="3" creationId="{00140812-2F8A-0853-3F7C-1AEBB37B45E8}"/>
          </ac:spMkLst>
        </pc:spChg>
      </pc:sldChg>
      <pc:sldChg chg="modSp mod">
        <pc:chgData name="Philip Yang" userId="ae611cac-af65-48b7-88d7-dfb77ce73a1a" providerId="ADAL" clId="{E5169CA0-8D90-43E2-A809-2D1BAC8CEF22}" dt="2022-08-29T15:14:22.101" v="16" actId="20577"/>
        <pc:sldMkLst>
          <pc:docMk/>
          <pc:sldMk cId="1100119844" sldId="1184"/>
        </pc:sldMkLst>
        <pc:spChg chg="mod">
          <ac:chgData name="Philip Yang" userId="ae611cac-af65-48b7-88d7-dfb77ce73a1a" providerId="ADAL" clId="{E5169CA0-8D90-43E2-A809-2D1BAC8CEF22}" dt="2022-08-29T15:14:22.101" v="16" actId="20577"/>
          <ac:spMkLst>
            <pc:docMk/>
            <pc:sldMk cId="1100119844" sldId="1184"/>
            <ac:spMk id="3" creationId="{3C806638-3485-6DA5-E68F-9C1D34B8427A}"/>
          </ac:spMkLst>
        </pc:spChg>
      </pc:sldChg>
      <pc:sldChg chg="modSp mod">
        <pc:chgData name="Philip Yang" userId="ae611cac-af65-48b7-88d7-dfb77ce73a1a" providerId="ADAL" clId="{E5169CA0-8D90-43E2-A809-2D1BAC8CEF22}" dt="2022-08-29T15:16:07.720" v="37" actId="20577"/>
        <pc:sldMkLst>
          <pc:docMk/>
          <pc:sldMk cId="2181984273" sldId="1185"/>
        </pc:sldMkLst>
        <pc:spChg chg="mod">
          <ac:chgData name="Philip Yang" userId="ae611cac-af65-48b7-88d7-dfb77ce73a1a" providerId="ADAL" clId="{E5169CA0-8D90-43E2-A809-2D1BAC8CEF22}" dt="2022-08-29T15:16:07.720" v="37" actId="20577"/>
          <ac:spMkLst>
            <pc:docMk/>
            <pc:sldMk cId="2181984273" sldId="1185"/>
            <ac:spMk id="3" creationId="{AF305E97-B826-32ED-1AA3-308A5F479F7C}"/>
          </ac:spMkLst>
        </pc:spChg>
      </pc:sldChg>
      <pc:sldChg chg="modSp new mod">
        <pc:chgData name="Philip Yang" userId="ae611cac-af65-48b7-88d7-dfb77ce73a1a" providerId="ADAL" clId="{E5169CA0-8D90-43E2-A809-2D1BAC8CEF22}" dt="2022-08-29T15:17:35.149" v="60" actId="20577"/>
        <pc:sldMkLst>
          <pc:docMk/>
          <pc:sldMk cId="325524755" sldId="1186"/>
        </pc:sldMkLst>
        <pc:spChg chg="mod">
          <ac:chgData name="Philip Yang" userId="ae611cac-af65-48b7-88d7-dfb77ce73a1a" providerId="ADAL" clId="{E5169CA0-8D90-43E2-A809-2D1BAC8CEF22}" dt="2022-08-29T15:17:35.149" v="60" actId="20577"/>
          <ac:spMkLst>
            <pc:docMk/>
            <pc:sldMk cId="325524755" sldId="1186"/>
            <ac:spMk id="2" creationId="{E2AB3860-3F21-10E3-D501-9D594A5C44AE}"/>
          </ac:spMkLst>
        </pc:spChg>
      </pc:sldChg>
      <pc:sldChg chg="modSp new mod">
        <pc:chgData name="Philip Yang" userId="ae611cac-af65-48b7-88d7-dfb77ce73a1a" providerId="ADAL" clId="{E5169CA0-8D90-43E2-A809-2D1BAC8CEF22}" dt="2022-08-29T15:18:04.540" v="81" actId="20577"/>
        <pc:sldMkLst>
          <pc:docMk/>
          <pc:sldMk cId="366269915" sldId="1187"/>
        </pc:sldMkLst>
        <pc:spChg chg="mod">
          <ac:chgData name="Philip Yang" userId="ae611cac-af65-48b7-88d7-dfb77ce73a1a" providerId="ADAL" clId="{E5169CA0-8D90-43E2-A809-2D1BAC8CEF22}" dt="2022-08-29T15:18:04.540" v="81" actId="20577"/>
          <ac:spMkLst>
            <pc:docMk/>
            <pc:sldMk cId="366269915" sldId="1187"/>
            <ac:spMk id="2" creationId="{6BE003A5-D3FF-3223-CC92-2A03FFEAD579}"/>
          </ac:spMkLst>
        </pc:spChg>
      </pc:sldChg>
      <pc:sldChg chg="new ord">
        <pc:chgData name="Philip Yang" userId="ae611cac-af65-48b7-88d7-dfb77ce73a1a" providerId="ADAL" clId="{E5169CA0-8D90-43E2-A809-2D1BAC8CEF22}" dt="2022-08-30T15:07:08.405" v="95"/>
        <pc:sldMkLst>
          <pc:docMk/>
          <pc:sldMk cId="247615759" sldId="1198"/>
        </pc:sldMkLst>
      </pc:sldChg>
      <pc:sldChg chg="modSp mod">
        <pc:chgData name="Philip Yang" userId="ae611cac-af65-48b7-88d7-dfb77ce73a1a" providerId="ADAL" clId="{E5169CA0-8D90-43E2-A809-2D1BAC8CEF22}" dt="2022-08-31T15:11:27.978" v="100" actId="20577"/>
        <pc:sldMkLst>
          <pc:docMk/>
          <pc:sldMk cId="704893924" sldId="1209"/>
        </pc:sldMkLst>
        <pc:spChg chg="mod">
          <ac:chgData name="Philip Yang" userId="ae611cac-af65-48b7-88d7-dfb77ce73a1a" providerId="ADAL" clId="{E5169CA0-8D90-43E2-A809-2D1BAC8CEF22}" dt="2022-08-31T15:11:27.978" v="100" actId="20577"/>
          <ac:spMkLst>
            <pc:docMk/>
            <pc:sldMk cId="704893924" sldId="1209"/>
            <ac:spMk id="2" creationId="{720AFABC-AE4A-9B20-EF2F-377A19DA34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623697" y="1"/>
            <a:ext cx="4302231" cy="341064"/>
          </a:xfrm>
          <a:prstGeom prst="rect">
            <a:avLst/>
          </a:prstGeom>
        </p:spPr>
        <p:txBody>
          <a:bodyPr vert="horz" lIns="91440" tIns="45720" rIns="91440" bIns="45720" rtlCol="0"/>
          <a:lstStyle>
            <a:lvl1pPr algn="r">
              <a:defRPr sz="1200"/>
            </a:lvl1pPr>
          </a:lstStyle>
          <a:p>
            <a:fld id="{7D799EF4-99F5-4848-9E43-CEF946F2F592}" type="datetimeFigureOut">
              <a:rPr lang="zh-CN" altLang="en-US" smtClean="0"/>
              <a:t>2022/9/7</a:t>
            </a:fld>
            <a:endParaRPr lang="zh-CN" altLang="en-US"/>
          </a:p>
        </p:txBody>
      </p:sp>
      <p:sp>
        <p:nvSpPr>
          <p:cNvPr id="4" name="幻灯片图像占位符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r">
              <a:defRPr sz="1200"/>
            </a:lvl1pPr>
          </a:lstStyle>
          <a:p>
            <a:fld id="{74C56B65-02A5-4C7B-BE8E-F2C838B0B0FD}" type="slidenum">
              <a:rPr lang="zh-CN" altLang="en-US" smtClean="0"/>
              <a:t>‹#›</a:t>
            </a:fld>
            <a:endParaRPr lang="zh-CN" altLang="en-US"/>
          </a:p>
        </p:txBody>
      </p:sp>
    </p:spTree>
    <p:extLst>
      <p:ext uri="{BB962C8B-B14F-4D97-AF65-F5344CB8AC3E}">
        <p14:creationId xmlns:p14="http://schemas.microsoft.com/office/powerpoint/2010/main" val="354396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4C56B65-02A5-4C7B-BE8E-F2C838B0B0FD}" type="slidenum">
              <a:rPr lang="zh-CN" altLang="en-US" smtClean="0"/>
              <a:t>43</a:t>
            </a:fld>
            <a:endParaRPr lang="zh-CN" altLang="en-US"/>
          </a:p>
        </p:txBody>
      </p:sp>
    </p:spTree>
    <p:extLst>
      <p:ext uri="{BB962C8B-B14F-4D97-AF65-F5344CB8AC3E}">
        <p14:creationId xmlns:p14="http://schemas.microsoft.com/office/powerpoint/2010/main" val="2739937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zh-CN" altLang="en-US"/>
              <a:t>单击此处编辑母版标题样式</a:t>
            </a:r>
            <a:endParaRPr lang="en-US"/>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a:p>
        </p:txBody>
      </p:sp>
      <p:sp>
        <p:nvSpPr>
          <p:cNvPr id="4" name="Date Placeholder 3"/>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F354EAE-57BA-444A-B856-BB3F4310EBD8}" type="slidenum">
              <a:rPr lang="zh-CN" altLang="en-US" smtClean="0"/>
              <a:t>‹#›</a:t>
            </a:fld>
            <a:endParaRPr lang="zh-CN" alt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1755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371768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393911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2586493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zh-CN" altLang="en-US"/>
              <a:t>单击此处编辑母版标题样式</a:t>
            </a:r>
            <a:endParaRPr lang="en-US"/>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F354EAE-57BA-444A-B856-BB3F4310EBD8}" type="slidenum">
              <a:rPr lang="zh-CN" altLang="en-US" smtClean="0"/>
              <a:t>‹#›</a:t>
            </a:fld>
            <a:endParaRPr lang="zh-CN" alt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05021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5" name="Date Placeholder 4"/>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228098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6"/>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F354EAE-57BA-444A-B856-BB3F4310EBD8}" type="slidenum">
              <a:rPr lang="zh-CN" altLang="en-US" smtClean="0"/>
              <a:t>‹#›</a:t>
            </a:fld>
            <a:endParaRPr lang="zh-CN" alt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08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2862358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394945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zh-CN" altLang="en-US"/>
              <a:t>单击此处编辑母版标题样式</a:t>
            </a:r>
            <a:endParaRPr lang="en-US"/>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F354EAE-57BA-444A-B856-BB3F4310EBD8}" type="slidenum">
              <a:rPr lang="zh-CN" altLang="en-US" smtClean="0"/>
              <a:t>‹#›</a:t>
            </a:fld>
            <a:endParaRPr lang="zh-CN" alt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9477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zh-CN" altLang="en-US"/>
              <a:t>单击此处编辑母版标题样式</a:t>
            </a:r>
            <a:endParaRPr lang="en-US"/>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AE16A0F-F0B5-492E-AF54-79E241AC0BF8}" type="datetimeFigureOut">
              <a:rPr lang="zh-CN" altLang="en-US" smtClean="0"/>
              <a:t>2022/9/7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121357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CAE16A0F-F0B5-492E-AF54-79E241AC0BF8}" type="datetimeFigureOut">
              <a:rPr lang="zh-CN" altLang="en-US" smtClean="0"/>
              <a:t>2022/9/7</a:t>
            </a:fld>
            <a:endParaRPr lang="zh-CN" alt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zh-CN" altLang="en-US"/>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9F354EAE-57BA-444A-B856-BB3F4310EBD8}" type="slidenum">
              <a:rPr lang="zh-CN" altLang="en-US" smtClean="0"/>
              <a:t>‹#›</a:t>
            </a:fld>
            <a:endParaRPr lang="zh-CN" altLang="en-US"/>
          </a:p>
        </p:txBody>
      </p:sp>
    </p:spTree>
    <p:extLst>
      <p:ext uri="{BB962C8B-B14F-4D97-AF65-F5344CB8AC3E}">
        <p14:creationId xmlns:p14="http://schemas.microsoft.com/office/powerpoint/2010/main" val="2513214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3B68CF-53CB-A1ED-9EC7-E8C905C4345D}"/>
              </a:ext>
            </a:extLst>
          </p:cNvPr>
          <p:cNvSpPr>
            <a:spLocks noGrp="1"/>
          </p:cNvSpPr>
          <p:nvPr>
            <p:ph type="ctrTitle"/>
          </p:nvPr>
        </p:nvSpPr>
        <p:spPr/>
        <p:txBody>
          <a:bodyPr/>
          <a:lstStyle/>
          <a:p>
            <a:r>
              <a:rPr lang="zh-CN" altLang="en-US" b="1">
                <a:ea typeface="宋体"/>
              </a:rPr>
              <a:t>证据法第三讲 </a:t>
            </a:r>
            <a:r>
              <a:rPr lang="en-US" altLang="zh-CN" b="1">
                <a:ea typeface="宋体"/>
              </a:rPr>
              <a:t>	</a:t>
            </a:r>
            <a:br>
              <a:rPr lang="en-US" altLang="zh-CN" b="1">
                <a:ea typeface="宋体"/>
              </a:rPr>
            </a:br>
            <a:r>
              <a:rPr lang="zh-CN" altLang="en-US" b="1">
                <a:ea typeface="宋体"/>
              </a:rPr>
              <a:t>口头证据与开庭之一</a:t>
            </a:r>
            <a:endParaRPr lang="zh-CN" altLang="en-US">
              <a:ea typeface="宋体"/>
            </a:endParaRPr>
          </a:p>
        </p:txBody>
      </p:sp>
      <p:sp>
        <p:nvSpPr>
          <p:cNvPr id="3" name="副标题 2">
            <a:extLst>
              <a:ext uri="{FF2B5EF4-FFF2-40B4-BE49-F238E27FC236}">
                <a16:creationId xmlns:a16="http://schemas.microsoft.com/office/drawing/2014/main" id="{3F4F7E55-B0BE-B5BA-A9F8-DAA68684C84C}"/>
              </a:ext>
            </a:extLst>
          </p:cNvPr>
          <p:cNvSpPr>
            <a:spLocks noGrp="1"/>
          </p:cNvSpPr>
          <p:nvPr>
            <p:ph type="subTitle" idx="1"/>
          </p:nvPr>
        </p:nvSpPr>
        <p:spPr>
          <a:xfrm>
            <a:off x="914400" y="3505200"/>
            <a:ext cx="10464800" cy="1752600"/>
          </a:xfrm>
        </p:spPr>
        <p:txBody>
          <a:bodyPr/>
          <a:lstStyle/>
          <a:p>
            <a:endParaRPr lang="en-US" altLang="zh-CN"/>
          </a:p>
          <a:p>
            <a:pPr algn="r"/>
            <a:r>
              <a:rPr lang="zh-CN" altLang="en-US"/>
              <a:t>杨良宜</a:t>
            </a:r>
            <a:endParaRPr lang="en-US" altLang="zh-CN"/>
          </a:p>
          <a:p>
            <a:pPr algn="r"/>
            <a:r>
              <a:rPr lang="en-US" altLang="zh-CN"/>
              <a:t>10</a:t>
            </a:r>
            <a:r>
              <a:rPr lang="zh-CN" altLang="en-US"/>
              <a:t>月</a:t>
            </a:r>
            <a:r>
              <a:rPr lang="en-US" altLang="zh-CN"/>
              <a:t>12</a:t>
            </a:r>
            <a:r>
              <a:rPr lang="zh-CN" altLang="en-US"/>
              <a:t>日</a:t>
            </a:r>
          </a:p>
        </p:txBody>
      </p:sp>
    </p:spTree>
    <p:extLst>
      <p:ext uri="{BB962C8B-B14F-4D97-AF65-F5344CB8AC3E}">
        <p14:creationId xmlns:p14="http://schemas.microsoft.com/office/powerpoint/2010/main" val="2924848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828E03-BE36-EB03-2734-38AE3D2E1169}"/>
              </a:ext>
            </a:extLst>
          </p:cNvPr>
          <p:cNvSpPr>
            <a:spLocks noGrp="1"/>
          </p:cNvSpPr>
          <p:nvPr>
            <p:ph type="title"/>
          </p:nvPr>
        </p:nvSpPr>
        <p:spPr>
          <a:xfrm>
            <a:off x="609600" y="392723"/>
            <a:ext cx="10972800" cy="829056"/>
          </a:xfrm>
        </p:spPr>
        <p:txBody>
          <a:bodyPr/>
          <a:lstStyle/>
          <a:p>
            <a:r>
              <a:rPr lang="zh-CN" altLang="en-US"/>
              <a:t>对证人证言的批评（</a:t>
            </a:r>
            <a:r>
              <a:rPr lang="en-US" altLang="zh-CN"/>
              <a:t>2</a:t>
            </a:r>
            <a:r>
              <a:rPr lang="zh-CN" altLang="en-US"/>
              <a:t>）</a:t>
            </a:r>
            <a:endParaRPr lang="zh-Hans-HK" altLang="en-US"/>
          </a:p>
        </p:txBody>
      </p:sp>
      <p:sp>
        <p:nvSpPr>
          <p:cNvPr id="3" name="内容占位符 2">
            <a:extLst>
              <a:ext uri="{FF2B5EF4-FFF2-40B4-BE49-F238E27FC236}">
                <a16:creationId xmlns:a16="http://schemas.microsoft.com/office/drawing/2014/main" id="{13D0954D-2F8C-06D0-7917-13EF735AF569}"/>
              </a:ext>
            </a:extLst>
          </p:cNvPr>
          <p:cNvSpPr>
            <a:spLocks noGrp="1"/>
          </p:cNvSpPr>
          <p:nvPr>
            <p:ph idx="1"/>
          </p:nvPr>
        </p:nvSpPr>
        <p:spPr>
          <a:xfrm>
            <a:off x="609600" y="1221778"/>
            <a:ext cx="10972800" cy="5636221"/>
          </a:xfrm>
        </p:spPr>
        <p:txBody>
          <a:bodyPr>
            <a:normAutofit fontScale="85000" lnSpcReduction="10000"/>
          </a:bodyPr>
          <a:lstStyle/>
          <a:p>
            <a:pPr>
              <a:lnSpc>
                <a:spcPct val="110000"/>
              </a:lnSpc>
            </a:pPr>
            <a:r>
              <a:rPr lang="zh-CN" altLang="en-US"/>
              <a:t>国际商业案件往往因为涉及金额大、时间段长与大量文件要串起来，所以特别多的证人证言是冗长、有大量文件作为附件与证人为每份文件去作出他的解释（这是法律问题）。</a:t>
            </a:r>
            <a:endParaRPr lang="en-US" altLang="zh-CN"/>
          </a:p>
          <a:p>
            <a:endParaRPr lang="en-US" altLang="zh-CN"/>
          </a:p>
          <a:p>
            <a:r>
              <a:rPr lang="zh-CN" altLang="en-US"/>
              <a:t>在</a:t>
            </a:r>
            <a:r>
              <a:rPr lang="en-GB" altLang="zh-CN" u="sng"/>
              <a:t>Cathay’s Pacific Airlines Ltd v. Lufthansa Technik AC </a:t>
            </a:r>
            <a:r>
              <a:rPr lang="en-GB" altLang="zh-CN"/>
              <a:t>(2019) EWHC 715 (Ch)</a:t>
            </a:r>
            <a:r>
              <a:rPr lang="zh-CN" altLang="en-US"/>
              <a:t>先例，</a:t>
            </a:r>
            <a:r>
              <a:rPr lang="en-GB" altLang="zh-CN"/>
              <a:t>John Kimbell QC</a:t>
            </a:r>
            <a:r>
              <a:rPr lang="zh-CN" altLang="en-US"/>
              <a:t>大法官说：</a:t>
            </a:r>
            <a:endParaRPr lang="en-US" altLang="zh-CN"/>
          </a:p>
          <a:p>
            <a:pPr marL="274320" lvl="1" indent="0" algn="just">
              <a:buNone/>
            </a:pPr>
            <a:r>
              <a:rPr lang="en-US" altLang="zh-CN"/>
              <a:t> “</a:t>
            </a:r>
            <a:r>
              <a:rPr lang="en-US" altLang="zh-CN" i="1"/>
              <a:t>… </a:t>
            </a:r>
            <a:r>
              <a:rPr lang="en-US" altLang="zh-CN" b="1" i="1"/>
              <a:t>witness statements in the Business and Property Courts </a:t>
            </a:r>
            <a:r>
              <a:rPr lang="en-US" altLang="zh-CN" i="1"/>
              <a:t>often stray into </a:t>
            </a:r>
            <a:r>
              <a:rPr lang="en-US" altLang="zh-CN" b="1" i="1"/>
              <a:t>argument and commentary on documents</a:t>
            </a:r>
            <a:r>
              <a:rPr lang="en-US" altLang="zh-CN" i="1"/>
              <a:t>. An extreme case of this type came before Sir Terence </a:t>
            </a:r>
            <a:r>
              <a:rPr lang="en-US" altLang="zh-CN" i="1" err="1"/>
              <a:t>Etherton</a:t>
            </a:r>
            <a:r>
              <a:rPr lang="en-US" altLang="zh-CN" i="1"/>
              <a:t> C in JD Wetherspoon plc v Harris (Practice Note) [2013] 1 WLR 3296. Dealing with an application to strike out a witness statement which contained a large amount of inadmissible material, Sir Terence </a:t>
            </a:r>
            <a:r>
              <a:rPr lang="en-US" altLang="zh-CN" i="1" err="1"/>
              <a:t>Etherton</a:t>
            </a:r>
            <a:r>
              <a:rPr lang="en-US" altLang="zh-CN" i="1"/>
              <a:t> C said … : ‘The vast majority of </a:t>
            </a:r>
            <a:r>
              <a:rPr lang="en-US" altLang="zh-CN" i="1" err="1"/>
              <a:t>Mr</a:t>
            </a:r>
            <a:r>
              <a:rPr lang="en-US" altLang="zh-CN" i="1"/>
              <a:t> G's witness statement contained a recitation of facts based on documents, commentary on those documents, argument, submissions and expressions of opinion, particularly on aspects of the commercial property market. In all those respects </a:t>
            </a:r>
            <a:r>
              <a:rPr lang="en-US" altLang="zh-CN" i="1" err="1"/>
              <a:t>Mr</a:t>
            </a:r>
            <a:r>
              <a:rPr lang="en-US" altLang="zh-CN" i="1"/>
              <a:t> G's witness statement is an abuse. The abusive parts should be struck out.’ </a:t>
            </a:r>
          </a:p>
          <a:p>
            <a:pPr marL="274320" lvl="1" indent="0" algn="just">
              <a:buNone/>
            </a:pPr>
            <a:r>
              <a:rPr lang="en-US" altLang="zh-CN" i="1"/>
              <a:t>The danger of long witness statements being served which contain a large amount of commentary on documents appears to be </a:t>
            </a:r>
            <a:r>
              <a:rPr lang="en-US" altLang="zh-CN" b="1" i="1"/>
              <a:t>particularly acute when (</a:t>
            </a:r>
            <a:r>
              <a:rPr lang="en-US" altLang="zh-CN" b="1" i="1" err="1"/>
              <a:t>i</a:t>
            </a:r>
            <a:r>
              <a:rPr lang="en-US" altLang="zh-CN" b="1" i="1"/>
              <a:t>) the sums at stake a large (ii) the events in issue lie some considerable time in the past and/or are spread out over a lengthy period of time (iii) and there is a lot of documentation</a:t>
            </a:r>
            <a:r>
              <a:rPr lang="en-US" altLang="zh-CN" i="1"/>
              <a:t>. In these circumstances, the temptation to argue the case through the witness statements by providing a running commentary on the contemporaneous documents often seems to be irresistible.</a:t>
            </a:r>
          </a:p>
          <a:p>
            <a:pPr marL="274320" lvl="1" indent="0" algn="just">
              <a:buNone/>
            </a:pPr>
            <a:r>
              <a:rPr lang="en-US" altLang="zh-CN" i="1"/>
              <a:t>Given that the relationship between the parties in this case lasted ten years, the large sums at stake and the likely volume of documentation evidencing meetings and decisions over that period, there is, in my judgment, a real risk of witness statements being served which contain a large amount of commentary on documents</a:t>
            </a:r>
            <a:r>
              <a:rPr lang="en-US" altLang="zh-CN"/>
              <a:t>.”</a:t>
            </a:r>
            <a:endParaRPr lang="zh-Hans-HK" altLang="en-US"/>
          </a:p>
        </p:txBody>
      </p:sp>
    </p:spTree>
    <p:extLst>
      <p:ext uri="{BB962C8B-B14F-4D97-AF65-F5344CB8AC3E}">
        <p14:creationId xmlns:p14="http://schemas.microsoft.com/office/powerpoint/2010/main" val="513908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84A7B6-38D0-4423-BAEA-75BEC11788EC}"/>
              </a:ext>
            </a:extLst>
          </p:cNvPr>
          <p:cNvSpPr>
            <a:spLocks noGrp="1"/>
          </p:cNvSpPr>
          <p:nvPr>
            <p:ph type="title"/>
          </p:nvPr>
        </p:nvSpPr>
        <p:spPr>
          <a:xfrm>
            <a:off x="609600" y="533400"/>
            <a:ext cx="10972800" cy="655320"/>
          </a:xfrm>
        </p:spPr>
        <p:txBody>
          <a:bodyPr>
            <a:normAutofit fontScale="90000"/>
          </a:bodyPr>
          <a:lstStyle/>
          <a:p>
            <a:r>
              <a:rPr lang="zh-CN" altLang="en-US"/>
              <a:t>对证人记忆的误解</a:t>
            </a:r>
            <a:endParaRPr lang="en-US"/>
          </a:p>
        </p:txBody>
      </p:sp>
      <p:sp>
        <p:nvSpPr>
          <p:cNvPr id="3" name="内容占位符 2">
            <a:extLst>
              <a:ext uri="{FF2B5EF4-FFF2-40B4-BE49-F238E27FC236}">
                <a16:creationId xmlns:a16="http://schemas.microsoft.com/office/drawing/2014/main" id="{D35BE426-A145-4957-9346-F5A91C7723C4}"/>
              </a:ext>
            </a:extLst>
          </p:cNvPr>
          <p:cNvSpPr>
            <a:spLocks noGrp="1"/>
          </p:cNvSpPr>
          <p:nvPr>
            <p:ph idx="1"/>
          </p:nvPr>
        </p:nvSpPr>
        <p:spPr>
          <a:xfrm>
            <a:off x="609600" y="1258338"/>
            <a:ext cx="10972800" cy="5599662"/>
          </a:xfrm>
        </p:spPr>
        <p:txBody>
          <a:bodyPr>
            <a:normAutofit fontScale="92500"/>
          </a:bodyPr>
          <a:lstStyle/>
          <a:p>
            <a:pPr algn="just"/>
            <a:r>
              <a:rPr lang="en-GB" u="sng"/>
              <a:t>GH v. The Catholic Child Welfare Society</a:t>
            </a:r>
            <a:r>
              <a:rPr lang="en-GB"/>
              <a:t> (2016) EWHC 337 (QB) </a:t>
            </a:r>
            <a:r>
              <a:rPr lang="zh-CN" altLang="en-US"/>
              <a:t>先例：近期对记忆的研究显示两种相关的假设是错误的。</a:t>
            </a:r>
            <a:endParaRPr lang="en-US" altLang="zh-CN"/>
          </a:p>
          <a:p>
            <a:pPr lvl="1" algn="just"/>
            <a:r>
              <a:rPr lang="zh-CN" altLang="en-US" sz="2200"/>
              <a:t>（一）以为证人对一件事件的回顾感觉越强烈与越清楚，这一个回忆是正确的可能性就越大。</a:t>
            </a:r>
            <a:endParaRPr lang="en-US" altLang="zh-CN" sz="2200"/>
          </a:p>
          <a:p>
            <a:pPr lvl="1" algn="just"/>
            <a:r>
              <a:rPr lang="zh-CN" altLang="en-US" sz="2200"/>
              <a:t>（二）是两位对立的证人，更有自信的一位更有可能回忆是正确。“自信的骗子”（</a:t>
            </a:r>
            <a:r>
              <a:rPr lang="en-HK" altLang="zh-CN" sz="2200"/>
              <a:t>confident trickster</a:t>
            </a:r>
            <a:r>
              <a:rPr lang="zh-CN" altLang="en-HK" sz="2200"/>
              <a:t>）</a:t>
            </a:r>
            <a:endParaRPr lang="en-US" altLang="zh-CN" sz="2200"/>
          </a:p>
          <a:p>
            <a:pPr lvl="1" algn="just"/>
            <a:r>
              <a:rPr lang="zh-CN" altLang="en-US" sz="2200"/>
              <a:t>研究也显示了时隔已久的记忆是流动与可塑的，也经常会在自然人追溯回忆时被重写。</a:t>
            </a:r>
            <a:endParaRPr lang="en-US" sz="2200"/>
          </a:p>
          <a:p>
            <a:pPr algn="just"/>
            <a:endParaRPr lang="en-US"/>
          </a:p>
          <a:p>
            <a:pPr algn="just"/>
            <a:r>
              <a:rPr lang="en-US"/>
              <a:t>ICC Commission Report</a:t>
            </a:r>
            <a:r>
              <a:rPr lang="zh-CN" altLang="en-US"/>
              <a:t>在</a:t>
            </a:r>
            <a:r>
              <a:rPr lang="en-US" altLang="zh-CN"/>
              <a:t>2020</a:t>
            </a:r>
            <a:r>
              <a:rPr lang="zh-CN" altLang="en-US"/>
              <a:t>年</a:t>
            </a:r>
            <a:r>
              <a:rPr lang="en-US" altLang="zh-CN"/>
              <a:t>11</a:t>
            </a:r>
            <a:r>
              <a:rPr lang="zh-CN" altLang="en-US"/>
              <a:t>月发布一篇</a:t>
            </a:r>
            <a:r>
              <a:rPr lang="en-US" altLang="zh-CN"/>
              <a:t>60</a:t>
            </a:r>
            <a:r>
              <a:rPr lang="zh-CN" altLang="en-US"/>
              <a:t>多页的名为</a:t>
            </a:r>
            <a:r>
              <a:rPr lang="en-US" altLang="zh-CN"/>
              <a:t>《</a:t>
            </a:r>
            <a:r>
              <a:rPr lang="en-US"/>
              <a:t>The Accuracy of Fact Witness Memory in International Arbitration》</a:t>
            </a:r>
            <a:r>
              <a:rPr lang="zh-CN" altLang="en-US"/>
              <a:t>的报告 ，在此报告中提到事实证人的记忆容易受到很多不同因素的影响</a:t>
            </a:r>
            <a:endParaRPr lang="en-US" altLang="zh-CN"/>
          </a:p>
          <a:p>
            <a:pPr algn="just"/>
            <a:endParaRPr lang="en-US" altLang="zh-CN"/>
          </a:p>
          <a:p>
            <a:pPr algn="just"/>
            <a:r>
              <a:rPr lang="zh-CN" altLang="en-US"/>
              <a:t>国际商业案件也往往有更多争议涉及证人多年前的思想状态如“我相信”。对这种回忆比回忆发生的事实更不可靠。往往在多次重建后，该证人</a:t>
            </a:r>
            <a:r>
              <a:rPr lang="en-US" altLang="zh-CN"/>
              <a:t>5</a:t>
            </a:r>
            <a:r>
              <a:rPr lang="zh-CN" altLang="en-US"/>
              <a:t>年前的“相信”与他目前的“相信” 是一致的与对他有利的。</a:t>
            </a:r>
            <a:endParaRPr lang="en-US"/>
          </a:p>
        </p:txBody>
      </p:sp>
    </p:spTree>
    <p:extLst>
      <p:ext uri="{BB962C8B-B14F-4D97-AF65-F5344CB8AC3E}">
        <p14:creationId xmlns:p14="http://schemas.microsoft.com/office/powerpoint/2010/main" val="2032447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A17996-9736-43B9-843F-C9301E810ACB}"/>
              </a:ext>
            </a:extLst>
          </p:cNvPr>
          <p:cNvSpPr>
            <a:spLocks noGrp="1"/>
          </p:cNvSpPr>
          <p:nvPr>
            <p:ph type="title"/>
          </p:nvPr>
        </p:nvSpPr>
        <p:spPr/>
        <p:txBody>
          <a:bodyPr/>
          <a:lstStyle/>
          <a:p>
            <a:r>
              <a:rPr lang="zh-CN" altLang="en-US"/>
              <a:t>证人证言的再改革</a:t>
            </a:r>
            <a:endParaRPr lang="en-US"/>
          </a:p>
        </p:txBody>
      </p:sp>
      <p:sp>
        <p:nvSpPr>
          <p:cNvPr id="3" name="内容占位符 2">
            <a:extLst>
              <a:ext uri="{FF2B5EF4-FFF2-40B4-BE49-F238E27FC236}">
                <a16:creationId xmlns:a16="http://schemas.microsoft.com/office/drawing/2014/main" id="{22122CBF-1576-4FF5-9A98-78FCEFC215CF}"/>
              </a:ext>
            </a:extLst>
          </p:cNvPr>
          <p:cNvSpPr>
            <a:spLocks noGrp="1"/>
          </p:cNvSpPr>
          <p:nvPr>
            <p:ph idx="1"/>
          </p:nvPr>
        </p:nvSpPr>
        <p:spPr>
          <a:xfrm>
            <a:off x="609599" y="1600200"/>
            <a:ext cx="10972799" cy="5029200"/>
          </a:xfrm>
        </p:spPr>
        <p:txBody>
          <a:bodyPr>
            <a:normAutofit fontScale="92500"/>
          </a:bodyPr>
          <a:lstStyle/>
          <a:p>
            <a:pPr algn="just"/>
            <a:r>
              <a:rPr lang="en-GB"/>
              <a:t>Aikens</a:t>
            </a:r>
            <a:r>
              <a:rPr lang="zh-CN" altLang="en-US"/>
              <a:t>大法官领导的工作小组在</a:t>
            </a:r>
            <a:r>
              <a:rPr lang="en-US" altLang="zh-CN"/>
              <a:t>2007</a:t>
            </a:r>
            <a:r>
              <a:rPr lang="zh-CN" altLang="en-US"/>
              <a:t>年</a:t>
            </a:r>
            <a:r>
              <a:rPr lang="en-US" altLang="zh-CN"/>
              <a:t>12</a:t>
            </a:r>
            <a:r>
              <a:rPr lang="zh-CN" altLang="en-US"/>
              <a:t>月作出</a:t>
            </a:r>
            <a:r>
              <a:rPr lang="en-US" altLang="zh-CN"/>
              <a:t>《</a:t>
            </a:r>
            <a:r>
              <a:rPr lang="en-GB"/>
              <a:t>Report and Recommendations of the Commercial Court Long Trials Working Party》</a:t>
            </a:r>
            <a:r>
              <a:rPr lang="zh-CN" altLang="en-US"/>
              <a:t>报告，内容主要是针对复杂与金额庞大的国际商业案件涉及漫长的开庭审理如何在诉讼程序上改善，其中包括对证人证言的建议</a:t>
            </a:r>
            <a:endParaRPr lang="en-US" altLang="zh-CN"/>
          </a:p>
          <a:p>
            <a:endParaRPr lang="en-GB"/>
          </a:p>
          <a:p>
            <a:r>
              <a:rPr lang="en-GB"/>
              <a:t>2018</a:t>
            </a:r>
            <a:r>
              <a:rPr lang="zh-CN" altLang="en-US"/>
              <a:t>年，在</a:t>
            </a:r>
            <a:r>
              <a:rPr lang="en-GB" err="1"/>
              <a:t>Popplewell</a:t>
            </a:r>
            <a:r>
              <a:rPr lang="zh-CN" altLang="en-US"/>
              <a:t>大法官与</a:t>
            </a:r>
            <a:r>
              <a:rPr lang="en-GB"/>
              <a:t>Andrew Baker</a:t>
            </a:r>
            <a:r>
              <a:rPr lang="zh-CN" altLang="en-US"/>
              <a:t>大法官的领导下对</a:t>
            </a:r>
            <a:r>
              <a:rPr lang="en-GB"/>
              <a:t>CPR</a:t>
            </a:r>
            <a:r>
              <a:rPr lang="zh-CN" altLang="en-US"/>
              <a:t>下有关证人证言的规则进行检讨。</a:t>
            </a:r>
            <a:endParaRPr lang="en-US" altLang="zh-CN"/>
          </a:p>
          <a:p>
            <a:endParaRPr lang="en-US" altLang="zh-CN"/>
          </a:p>
          <a:p>
            <a:r>
              <a:rPr lang="zh-CN" altLang="en-US"/>
              <a:t>针对工作小组的建议，</a:t>
            </a:r>
            <a:r>
              <a:rPr lang="en-US" altLang="zh-CN"/>
              <a:t>CPR</a:t>
            </a:r>
            <a:r>
              <a:rPr lang="zh-CN" altLang="en-US"/>
              <a:t>新增了</a:t>
            </a:r>
            <a:r>
              <a:rPr lang="en-US" altLang="zh-CN"/>
              <a:t>PD 57AC</a:t>
            </a:r>
            <a:r>
              <a:rPr lang="zh-CN" altLang="en-US"/>
              <a:t>与附件的最佳行事方式指引（</a:t>
            </a:r>
            <a:r>
              <a:rPr lang="en-US" altLang="zh-CN"/>
              <a:t>Statement of Best Practice in relation to Trial Witness Statements），</a:t>
            </a:r>
            <a:r>
              <a:rPr lang="zh-CN" altLang="en-US"/>
              <a:t>并在</a:t>
            </a:r>
            <a:r>
              <a:rPr lang="en-US" altLang="zh-CN"/>
              <a:t>2021</a:t>
            </a:r>
            <a:r>
              <a:rPr lang="zh-CN" altLang="en-US"/>
              <a:t>年</a:t>
            </a:r>
            <a:r>
              <a:rPr lang="en-US" altLang="zh-CN"/>
              <a:t>4</a:t>
            </a:r>
            <a:r>
              <a:rPr lang="zh-CN" altLang="en-US"/>
              <a:t>月</a:t>
            </a:r>
            <a:r>
              <a:rPr lang="en-US" altLang="zh-CN"/>
              <a:t>6</a:t>
            </a:r>
            <a:r>
              <a:rPr lang="zh-CN" altLang="en-US"/>
              <a:t>日生效。</a:t>
            </a:r>
            <a:endParaRPr lang="en-US" altLang="zh-CN"/>
          </a:p>
          <a:p>
            <a:endParaRPr lang="en-US" altLang="zh-CN"/>
          </a:p>
          <a:p>
            <a:r>
              <a:rPr lang="zh-CN" altLang="en-US"/>
              <a:t>虽然只针对所有商事与财产法院（</a:t>
            </a:r>
            <a:r>
              <a:rPr lang="en-US" altLang="zh-CN"/>
              <a:t>Business and Property Courts</a:t>
            </a:r>
            <a:r>
              <a:rPr lang="zh-CN" altLang="en-US"/>
              <a:t>）的开庭审理时的证人证言，不包括其他法院（如家事法院），更不包括仲裁，但国际仲裁机构也开始参考</a:t>
            </a:r>
            <a:r>
              <a:rPr lang="en-US" altLang="zh-CN"/>
              <a:t>PD 57AC</a:t>
            </a:r>
            <a:r>
              <a:rPr lang="zh-CN" altLang="en-US"/>
              <a:t>的做法。</a:t>
            </a:r>
            <a:endParaRPr lang="en-US" altLang="zh-CN"/>
          </a:p>
          <a:p>
            <a:endParaRPr lang="en-US" altLang="zh-CN">
              <a:solidFill>
                <a:srgbClr val="FF0000"/>
              </a:solidFill>
            </a:endParaRPr>
          </a:p>
          <a:p>
            <a:endParaRPr lang="en-US" altLang="zh-CN">
              <a:solidFill>
                <a:srgbClr val="FF0000"/>
              </a:solidFill>
            </a:endParaRPr>
          </a:p>
          <a:p>
            <a:endParaRPr lang="en-US" altLang="zh-CN">
              <a:solidFill>
                <a:srgbClr val="FF0000"/>
              </a:solidFill>
            </a:endParaRPr>
          </a:p>
        </p:txBody>
      </p:sp>
    </p:spTree>
    <p:extLst>
      <p:ext uri="{BB962C8B-B14F-4D97-AF65-F5344CB8AC3E}">
        <p14:creationId xmlns:p14="http://schemas.microsoft.com/office/powerpoint/2010/main" val="2489534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4AAA59-2B4D-48AD-85C9-660CD05D2C21}"/>
              </a:ext>
            </a:extLst>
          </p:cNvPr>
          <p:cNvSpPr>
            <a:spLocks noGrp="1"/>
          </p:cNvSpPr>
          <p:nvPr>
            <p:ph type="title"/>
          </p:nvPr>
        </p:nvSpPr>
        <p:spPr/>
        <p:txBody>
          <a:bodyPr/>
          <a:lstStyle/>
          <a:p>
            <a:r>
              <a:rPr lang="zh-CN" altLang="en-US"/>
              <a:t>证人证言的再改革（</a:t>
            </a:r>
            <a:r>
              <a:rPr lang="en-US" altLang="zh-CN"/>
              <a:t>2</a:t>
            </a:r>
            <a:r>
              <a:rPr lang="zh-CN" altLang="en-US"/>
              <a:t>）</a:t>
            </a:r>
            <a:endParaRPr lang="en-US"/>
          </a:p>
        </p:txBody>
      </p:sp>
      <p:sp>
        <p:nvSpPr>
          <p:cNvPr id="3" name="内容占位符 2">
            <a:extLst>
              <a:ext uri="{FF2B5EF4-FFF2-40B4-BE49-F238E27FC236}">
                <a16:creationId xmlns:a16="http://schemas.microsoft.com/office/drawing/2014/main" id="{5A60DC56-FF74-419E-A4C2-ED7A58587006}"/>
              </a:ext>
            </a:extLst>
          </p:cNvPr>
          <p:cNvSpPr>
            <a:spLocks noGrp="1"/>
          </p:cNvSpPr>
          <p:nvPr>
            <p:ph idx="1"/>
          </p:nvPr>
        </p:nvSpPr>
        <p:spPr/>
        <p:txBody>
          <a:bodyPr>
            <a:normAutofit/>
          </a:bodyPr>
          <a:lstStyle/>
          <a:p>
            <a:r>
              <a:rPr lang="zh-CN" altLang="en-US"/>
              <a:t>根据</a:t>
            </a:r>
            <a:r>
              <a:rPr lang="en-US" altLang="zh-CN"/>
              <a:t>CPR PD 57AC</a:t>
            </a:r>
            <a:r>
              <a:rPr lang="zh-CN" altLang="en-US"/>
              <a:t>的规定与附件的最佳行事方式指引，证人证言</a:t>
            </a:r>
            <a:r>
              <a:rPr lang="zh-CN" altLang="en-US" b="1"/>
              <a:t>应</a:t>
            </a:r>
            <a:r>
              <a:rPr lang="zh-CN" altLang="en-US"/>
              <a:t>包括：</a:t>
            </a:r>
            <a:endParaRPr lang="en-US"/>
          </a:p>
          <a:p>
            <a:pPr lvl="1" algn="just"/>
            <a:r>
              <a:rPr lang="zh-CN" altLang="en-US"/>
              <a:t>只包括有争议与需要在开庭时被证明的事实，也就是双方没有争议的事实，不应该被包括在证人证言。双方对于事实背景的陈述，可以放在案件陈述或开庭陈词等，而不应被包括在证人证言之中。</a:t>
            </a:r>
            <a:endParaRPr lang="en-US" altLang="zh-CN"/>
          </a:p>
          <a:p>
            <a:pPr lvl="1" algn="just"/>
            <a:r>
              <a:rPr lang="zh-CN" altLang="en-US"/>
              <a:t>只包括事实证人个人知道（</a:t>
            </a:r>
            <a:r>
              <a:rPr lang="en-US" altLang="zh-CN"/>
              <a:t>personal knowledge</a:t>
            </a:r>
            <a:r>
              <a:rPr lang="zh-CN" altLang="en-US"/>
              <a:t>）的事实，也就是不包括传闻证据。</a:t>
            </a:r>
            <a:endParaRPr lang="en-US" altLang="zh-CN"/>
          </a:p>
          <a:p>
            <a:pPr lvl="1" algn="just"/>
            <a:r>
              <a:rPr lang="zh-CN" altLang="en-US"/>
              <a:t>附上证人证言中提到或证人在准备证人证言过程中被提供的文件列表，但不要将这些文件作为附件，也不要在证人证言的内容中大篇幅引用这些文件的内容。可以只是用文件的类别或用宽泛的描述识别出是哪些文件，不必一份份列出，不影响其中个别文件的特免权。</a:t>
            </a:r>
            <a:endParaRPr lang="en-US" altLang="zh-CN"/>
          </a:p>
          <a:p>
            <a:pPr lvl="1" algn="just"/>
            <a:r>
              <a:rPr lang="zh-CN" altLang="en-US"/>
              <a:t>对重要争议事实，事实证人在证人证言中要诚实陈述对事实的记忆有多清楚，有否借助文件恢复记忆，如果有，要提供文件列表与表明是在什么时间以怎样的方式恢复记忆。</a:t>
            </a:r>
            <a:endParaRPr lang="en-US" altLang="zh-CN"/>
          </a:p>
          <a:p>
            <a:pPr lvl="1" algn="just"/>
            <a:r>
              <a:rPr lang="zh-CN" altLang="en-US"/>
              <a:t>事实证人要作出真实声明（</a:t>
            </a:r>
            <a:r>
              <a:rPr lang="en-US"/>
              <a:t>statement of truth）</a:t>
            </a:r>
            <a:r>
              <a:rPr lang="zh-CN" altLang="en-US"/>
              <a:t>与合规确认（</a:t>
            </a:r>
            <a:r>
              <a:rPr lang="en-US"/>
              <a:t>confirmation of compliance）</a:t>
            </a:r>
            <a:r>
              <a:rPr lang="zh-CN" altLang="en-US"/>
              <a:t>。</a:t>
            </a:r>
            <a:endParaRPr lang="en-US" altLang="zh-CN"/>
          </a:p>
          <a:p>
            <a:pPr lvl="1" algn="just"/>
            <a:r>
              <a:rPr lang="zh-CN" altLang="en-US"/>
              <a:t>代表律师也要作出合规确认，所以有理由拒绝客户不符合</a:t>
            </a:r>
            <a:r>
              <a:rPr lang="en-US" altLang="zh-CN"/>
              <a:t>CPR PD 57AC</a:t>
            </a:r>
            <a:r>
              <a:rPr lang="zh-CN" altLang="en-US"/>
              <a:t>规定的指示，如将证人证言作为重复争辩的工具。否则代表律师本人与律师事务所都可能会被法院批评，甚至面对更严重的后果，这将严重影响职业声誉。</a:t>
            </a:r>
            <a:endParaRPr lang="en-US"/>
          </a:p>
        </p:txBody>
      </p:sp>
    </p:spTree>
    <p:extLst>
      <p:ext uri="{BB962C8B-B14F-4D97-AF65-F5344CB8AC3E}">
        <p14:creationId xmlns:p14="http://schemas.microsoft.com/office/powerpoint/2010/main" val="1326917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4AAA59-2B4D-48AD-85C9-660CD05D2C21}"/>
              </a:ext>
            </a:extLst>
          </p:cNvPr>
          <p:cNvSpPr>
            <a:spLocks noGrp="1"/>
          </p:cNvSpPr>
          <p:nvPr>
            <p:ph type="title"/>
          </p:nvPr>
        </p:nvSpPr>
        <p:spPr/>
        <p:txBody>
          <a:bodyPr/>
          <a:lstStyle/>
          <a:p>
            <a:r>
              <a:rPr lang="zh-CN" altLang="en-US"/>
              <a:t>证人证言的再改革（</a:t>
            </a:r>
            <a:r>
              <a:rPr lang="en-US" altLang="zh-CN"/>
              <a:t>3</a:t>
            </a:r>
            <a:r>
              <a:rPr lang="zh-CN" altLang="en-US"/>
              <a:t>）</a:t>
            </a:r>
            <a:endParaRPr lang="en-US"/>
          </a:p>
        </p:txBody>
      </p:sp>
      <p:sp>
        <p:nvSpPr>
          <p:cNvPr id="3" name="内容占位符 2">
            <a:extLst>
              <a:ext uri="{FF2B5EF4-FFF2-40B4-BE49-F238E27FC236}">
                <a16:creationId xmlns:a16="http://schemas.microsoft.com/office/drawing/2014/main" id="{5A60DC56-FF74-419E-A4C2-ED7A58587006}"/>
              </a:ext>
            </a:extLst>
          </p:cNvPr>
          <p:cNvSpPr>
            <a:spLocks noGrp="1"/>
          </p:cNvSpPr>
          <p:nvPr>
            <p:ph idx="1"/>
          </p:nvPr>
        </p:nvSpPr>
        <p:spPr/>
        <p:txBody>
          <a:bodyPr>
            <a:normAutofit/>
          </a:bodyPr>
          <a:lstStyle/>
          <a:p>
            <a:r>
              <a:rPr lang="zh-CN" altLang="en-US"/>
              <a:t>证人证言</a:t>
            </a:r>
            <a:r>
              <a:rPr lang="zh-CN" altLang="en-US" b="1"/>
              <a:t>不应</a:t>
            </a:r>
            <a:r>
              <a:rPr lang="zh-CN" altLang="en-US"/>
              <a:t>包括：</a:t>
            </a:r>
            <a:endParaRPr lang="en-US" altLang="zh-CN"/>
          </a:p>
          <a:p>
            <a:pPr lvl="1"/>
            <a:r>
              <a:rPr lang="zh-CN" altLang="en-US"/>
              <a:t>长篇大论地引用其他文件。</a:t>
            </a:r>
            <a:endParaRPr lang="en-US"/>
          </a:p>
          <a:p>
            <a:pPr lvl="1"/>
            <a:r>
              <a:rPr lang="zh-CN" altLang="en-US"/>
              <a:t>争辩案件，无论是一般性的争辩或是对特定争议</a:t>
            </a:r>
            <a:r>
              <a:rPr lang="en-US" altLang="zh-CN"/>
              <a:t>/</a:t>
            </a:r>
            <a:r>
              <a:rPr lang="zh-CN" altLang="en-US"/>
              <a:t>争端的争辩。</a:t>
            </a:r>
            <a:endParaRPr lang="en-US"/>
          </a:p>
          <a:p>
            <a:pPr lvl="1"/>
            <a:r>
              <a:rPr lang="zh-CN" altLang="en-US"/>
              <a:t>带法院看各种文件或是根据各种文件讲故事，这些是案件陈述的目的与作用。</a:t>
            </a:r>
            <a:endParaRPr lang="en-US"/>
          </a:p>
          <a:p>
            <a:pPr lvl="1"/>
            <a:r>
              <a:rPr lang="zh-CN" altLang="en-US"/>
              <a:t>评论案件证据，如文件或其他证人提供的证据等。</a:t>
            </a:r>
            <a:endParaRPr lang="en-US" altLang="zh-CN"/>
          </a:p>
          <a:p>
            <a:endParaRPr lang="en-US"/>
          </a:p>
          <a:p>
            <a:r>
              <a:rPr lang="zh-CN" altLang="en-US"/>
              <a:t>律师</a:t>
            </a:r>
            <a:r>
              <a:rPr lang="zh-CN" altLang="en-US" b="1"/>
              <a:t>应</a:t>
            </a:r>
            <a:r>
              <a:rPr lang="zh-CN" altLang="en-US"/>
              <a:t>：</a:t>
            </a:r>
            <a:endParaRPr lang="en-US"/>
          </a:p>
          <a:p>
            <a:pPr lvl="1"/>
            <a:r>
              <a:rPr lang="zh-CN" altLang="en-US"/>
              <a:t>向证人解释证人证言的目的与恰当的内容，确保证人在签署合规确认前阅读了有关内容。</a:t>
            </a:r>
            <a:endParaRPr lang="en-US"/>
          </a:p>
          <a:p>
            <a:pPr lvl="1"/>
            <a:r>
              <a:rPr lang="zh-CN" altLang="en-US"/>
              <a:t>与证人会面时问开放性的问题，不能问诱导性的问题。</a:t>
            </a:r>
            <a:endParaRPr lang="en-US"/>
          </a:p>
          <a:p>
            <a:pPr lvl="1"/>
            <a:r>
              <a:rPr lang="zh-CN" altLang="en-US"/>
              <a:t>准确记录证人的回答（一般会录音录像，也能证明律师没有问诱导性问题或教唆证人），并根据记录准备证人证言的草稿。</a:t>
            </a:r>
            <a:endParaRPr lang="en-US"/>
          </a:p>
          <a:p>
            <a:pPr lvl="1"/>
            <a:r>
              <a:rPr lang="zh-CN" altLang="en-US"/>
              <a:t>如果并非通过与证人会面获得的信息（如通过电邮往来，或回答问卷，或证人自己准备的草稿），应在证人证言的开头说明。</a:t>
            </a:r>
            <a:endParaRPr lang="en-US"/>
          </a:p>
        </p:txBody>
      </p:sp>
    </p:spTree>
    <p:extLst>
      <p:ext uri="{BB962C8B-B14F-4D97-AF65-F5344CB8AC3E}">
        <p14:creationId xmlns:p14="http://schemas.microsoft.com/office/powerpoint/2010/main" val="2211596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282FC8-9B1D-B3CF-E803-28FBE45CB767}"/>
              </a:ext>
            </a:extLst>
          </p:cNvPr>
          <p:cNvSpPr>
            <a:spLocks noGrp="1"/>
          </p:cNvSpPr>
          <p:nvPr>
            <p:ph type="title"/>
          </p:nvPr>
        </p:nvSpPr>
        <p:spPr/>
        <p:txBody>
          <a:bodyPr/>
          <a:lstStyle/>
          <a:p>
            <a:r>
              <a:rPr lang="zh-CN" altLang="en-US"/>
              <a:t>证人证言的再改革（</a:t>
            </a:r>
            <a:r>
              <a:rPr lang="en-US" altLang="zh-CN"/>
              <a:t>4</a:t>
            </a:r>
            <a:r>
              <a:rPr lang="zh-CN" altLang="en-US"/>
              <a:t>）</a:t>
            </a:r>
          </a:p>
        </p:txBody>
      </p:sp>
      <p:sp>
        <p:nvSpPr>
          <p:cNvPr id="3" name="内容占位符 2">
            <a:extLst>
              <a:ext uri="{FF2B5EF4-FFF2-40B4-BE49-F238E27FC236}">
                <a16:creationId xmlns:a16="http://schemas.microsoft.com/office/drawing/2014/main" id="{29354E2A-C4FE-2CE4-0FED-7357C02AEBB7}"/>
              </a:ext>
            </a:extLst>
          </p:cNvPr>
          <p:cNvSpPr>
            <a:spLocks noGrp="1"/>
          </p:cNvSpPr>
          <p:nvPr>
            <p:ph idx="1"/>
          </p:nvPr>
        </p:nvSpPr>
        <p:spPr/>
        <p:txBody>
          <a:bodyPr/>
          <a:lstStyle/>
          <a:p>
            <a:r>
              <a:rPr lang="zh-CN" altLang="en-US"/>
              <a:t>法院可以作出的惩罚措施</a:t>
            </a:r>
            <a:endParaRPr lang="en-US" altLang="zh-CN"/>
          </a:p>
          <a:p>
            <a:pPr lvl="1"/>
            <a:r>
              <a:rPr lang="zh-CN" altLang="en-US"/>
              <a:t>不允许诉讼方依赖或撤销部分或全部证人证言；</a:t>
            </a:r>
            <a:endParaRPr lang="en-US" altLang="zh-CN"/>
          </a:p>
          <a:p>
            <a:pPr lvl="1"/>
            <a:r>
              <a:rPr lang="zh-CN" altLang="en-US"/>
              <a:t>下令重新拟定文书证人证言；</a:t>
            </a:r>
            <a:endParaRPr lang="en-US" altLang="zh-CN"/>
          </a:p>
          <a:p>
            <a:pPr lvl="1"/>
            <a:r>
              <a:rPr lang="zh-CN" altLang="en-US"/>
              <a:t>对不遵守</a:t>
            </a:r>
            <a:r>
              <a:rPr lang="en-US" altLang="zh-CN"/>
              <a:t>PD 57AC</a:t>
            </a:r>
            <a:r>
              <a:rPr lang="zh-CN" altLang="en-US"/>
              <a:t>的诉讼方作出不利费用命令；</a:t>
            </a:r>
            <a:endParaRPr lang="en-US" altLang="zh-CN"/>
          </a:p>
          <a:p>
            <a:pPr lvl="1"/>
            <a:r>
              <a:rPr lang="zh-CN" altLang="en-US"/>
              <a:t>命令证人改为部分或全部提供口头主证据。</a:t>
            </a:r>
            <a:endParaRPr lang="en-US" altLang="zh-CN"/>
          </a:p>
          <a:p>
            <a:pPr lvl="1"/>
            <a:endParaRPr lang="en-US" altLang="zh-CN"/>
          </a:p>
          <a:p>
            <a:r>
              <a:rPr lang="zh-CN" altLang="en-US"/>
              <a:t>效果？会否适得其反？</a:t>
            </a:r>
            <a:endParaRPr lang="en-US" altLang="zh-CN"/>
          </a:p>
          <a:p>
            <a:pPr lvl="1"/>
            <a:r>
              <a:rPr lang="zh-CN" altLang="en-US"/>
              <a:t>诉讼方以此作为武器，攻击对方的证人证言，产生卫星诉讼，给对方压力和解。</a:t>
            </a:r>
            <a:endParaRPr lang="en-US" altLang="zh-CN"/>
          </a:p>
          <a:p>
            <a:pPr lvl="1"/>
            <a:r>
              <a:rPr lang="zh-CN" altLang="en-US"/>
              <a:t>强调只能是证人个人知道的事实，所以反而会需要引入更多的事实证人。</a:t>
            </a:r>
            <a:endParaRPr lang="en-US" altLang="zh-CN"/>
          </a:p>
          <a:p>
            <a:pPr lvl="1"/>
            <a:r>
              <a:rPr lang="zh-CN" altLang="en-US"/>
              <a:t>最终签署合规确认的律师为了确保证人证言符合法律规定，而做了很多额外工作，如一些本来由初级律师甚至法务完成的工作，将由最后需要签署的律师（往往是资深合伙人）完成。</a:t>
            </a:r>
            <a:endParaRPr lang="en-US" altLang="zh-CN"/>
          </a:p>
        </p:txBody>
      </p:sp>
    </p:spTree>
    <p:extLst>
      <p:ext uri="{BB962C8B-B14F-4D97-AF65-F5344CB8AC3E}">
        <p14:creationId xmlns:p14="http://schemas.microsoft.com/office/powerpoint/2010/main" val="438591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3B8E5E-E20B-13E3-425D-349F9A8586B2}"/>
              </a:ext>
            </a:extLst>
          </p:cNvPr>
          <p:cNvSpPr>
            <a:spLocks noGrp="1"/>
          </p:cNvSpPr>
          <p:nvPr>
            <p:ph type="title"/>
          </p:nvPr>
        </p:nvSpPr>
        <p:spPr/>
        <p:txBody>
          <a:bodyPr/>
          <a:lstStyle/>
          <a:p>
            <a:r>
              <a:rPr lang="en-US" altLang="zh-CN"/>
              <a:t>CPR PD 57AC</a:t>
            </a:r>
            <a:r>
              <a:rPr lang="zh-CN" altLang="en-US"/>
              <a:t>生效后的部分先例</a:t>
            </a:r>
          </a:p>
        </p:txBody>
      </p:sp>
      <p:sp>
        <p:nvSpPr>
          <p:cNvPr id="3" name="内容占位符 2">
            <a:extLst>
              <a:ext uri="{FF2B5EF4-FFF2-40B4-BE49-F238E27FC236}">
                <a16:creationId xmlns:a16="http://schemas.microsoft.com/office/drawing/2014/main" id="{3C806638-3485-6DA5-E68F-9C1D34B8427A}"/>
              </a:ext>
            </a:extLst>
          </p:cNvPr>
          <p:cNvSpPr>
            <a:spLocks noGrp="1"/>
          </p:cNvSpPr>
          <p:nvPr>
            <p:ph idx="1"/>
          </p:nvPr>
        </p:nvSpPr>
        <p:spPr>
          <a:xfrm>
            <a:off x="609600" y="1600199"/>
            <a:ext cx="10972800" cy="5138226"/>
          </a:xfrm>
        </p:spPr>
        <p:txBody>
          <a:bodyPr>
            <a:normAutofit fontScale="92500" lnSpcReduction="10000"/>
          </a:bodyPr>
          <a:lstStyle/>
          <a:p>
            <a:pPr algn="just"/>
            <a:r>
              <a:rPr lang="en-US" altLang="zh-CN" u="sng"/>
              <a:t>Mad Atelier International BV v Manes</a:t>
            </a:r>
            <a:r>
              <a:rPr lang="en-US" altLang="zh-CN"/>
              <a:t> (2021) EWHC 1899</a:t>
            </a:r>
            <a:r>
              <a:rPr lang="zh-CN" altLang="en-US"/>
              <a:t>先例是涉及</a:t>
            </a:r>
            <a:r>
              <a:rPr lang="en-US" altLang="zh-CN"/>
              <a:t>PD 57AC</a:t>
            </a:r>
            <a:r>
              <a:rPr lang="zh-CN" altLang="en-US"/>
              <a:t>的第一个案件，案情涉及联营连锁餐厅。被告指原告的证人证言中包括证人认为假设双方合作顺利原告可以赚取的利润，这违反了</a:t>
            </a:r>
            <a:r>
              <a:rPr lang="en-US" altLang="zh-CN"/>
              <a:t>PD 57AC</a:t>
            </a:r>
            <a:r>
              <a:rPr lang="zh-CN" altLang="en-US"/>
              <a:t>只能是证人个人知道的事实的规定，因此申请撤销这部分证人证言。高院判</a:t>
            </a:r>
            <a:r>
              <a:rPr lang="en-US" altLang="zh-CN"/>
              <a:t>PD 57AC </a:t>
            </a:r>
            <a:r>
              <a:rPr lang="zh-CN" altLang="en-US"/>
              <a:t>的规定是为了减低长篇大论的证人证言浪费的费用，而不会改变证据的可采纳性。既然原本这类证据会被采纳，那么</a:t>
            </a:r>
            <a:r>
              <a:rPr lang="en-US" altLang="zh-CN"/>
              <a:t>PD 57AC </a:t>
            </a:r>
            <a:r>
              <a:rPr lang="zh-CN" altLang="en-US"/>
              <a:t>生效后也不受影响。</a:t>
            </a:r>
            <a:endParaRPr lang="en-US" altLang="zh-CN"/>
          </a:p>
          <a:p>
            <a:endParaRPr lang="en-US" altLang="zh-CN"/>
          </a:p>
          <a:p>
            <a:pPr algn="just"/>
            <a:r>
              <a:rPr lang="en-US" altLang="zh-CN" u="sng"/>
              <a:t>Mansion Place Ltd v Fox Industrial Services Ltd</a:t>
            </a:r>
            <a:r>
              <a:rPr lang="en-US" altLang="zh-CN"/>
              <a:t> (2021) EWHC 2747 (TCC)</a:t>
            </a:r>
            <a:r>
              <a:rPr lang="zh-CN" altLang="en-US"/>
              <a:t>先例的案情涉及学生宿舍的翻新扩建工程，双方的关键争议是有否在电话中达成口头协议，这显然非常依赖口头证据。双方交换证人证言后，都指对方的证人证言不符合</a:t>
            </a:r>
            <a:r>
              <a:rPr lang="en-US" altLang="zh-CN"/>
              <a:t>PD 57AC</a:t>
            </a:r>
            <a:r>
              <a:rPr lang="zh-CN" altLang="en-US"/>
              <a:t>的要求。</a:t>
            </a:r>
            <a:r>
              <a:rPr lang="en-US" altLang="zh-CN"/>
              <a:t> O‘Farrell</a:t>
            </a:r>
            <a:r>
              <a:rPr lang="zh-CN" altLang="en-US"/>
              <a:t>大法官撤销了双方证人证言中评价其他文件证据或其他证人证言的部分、争辩案件的部分。这个先例中</a:t>
            </a:r>
            <a:r>
              <a:rPr lang="en-US" altLang="zh-CN"/>
              <a:t>O‘Farrell</a:t>
            </a:r>
            <a:r>
              <a:rPr lang="zh-CN" altLang="en-US"/>
              <a:t>大法官也说如果一方诉讼方对对方的证人证言是否符合</a:t>
            </a:r>
            <a:r>
              <a:rPr lang="en-US" altLang="zh-CN"/>
              <a:t>PD 57AC</a:t>
            </a:r>
            <a:r>
              <a:rPr lang="zh-CN" altLang="en-US"/>
              <a:t>的要求有疑问，应先和对方联系与达成一致，然后再请求法院协助。作为对比，这个中间申请开了一整天庭，而实体争议的开庭只安排了</a:t>
            </a:r>
            <a:r>
              <a:rPr lang="en-US" altLang="zh-CN"/>
              <a:t>3</a:t>
            </a:r>
            <a:r>
              <a:rPr lang="zh-CN" altLang="en-US"/>
              <a:t>天。虽然</a:t>
            </a:r>
            <a:r>
              <a:rPr lang="en-US" altLang="zh-CN"/>
              <a:t>O‘Farrell</a:t>
            </a:r>
            <a:r>
              <a:rPr lang="zh-CN" altLang="en-US"/>
              <a:t>大法官没有批评双方的做法，但是也说将来应该严肃考虑是否有更有效率与省钱的做法，减少对准备实体争议开庭的干扰与没有必要的费用。</a:t>
            </a:r>
            <a:endParaRPr lang="en-US" altLang="zh-CN"/>
          </a:p>
        </p:txBody>
      </p:sp>
    </p:spTree>
    <p:extLst>
      <p:ext uri="{BB962C8B-B14F-4D97-AF65-F5344CB8AC3E}">
        <p14:creationId xmlns:p14="http://schemas.microsoft.com/office/powerpoint/2010/main" val="1100119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BE8C60-AFA8-361B-5A41-CB53573CDB3A}"/>
              </a:ext>
            </a:extLst>
          </p:cNvPr>
          <p:cNvSpPr>
            <a:spLocks noGrp="1"/>
          </p:cNvSpPr>
          <p:nvPr>
            <p:ph type="title"/>
          </p:nvPr>
        </p:nvSpPr>
        <p:spPr/>
        <p:txBody>
          <a:bodyPr/>
          <a:lstStyle/>
          <a:p>
            <a:r>
              <a:rPr lang="en-US" altLang="zh-CN"/>
              <a:t>CPR PD 57AC</a:t>
            </a:r>
            <a:r>
              <a:rPr lang="zh-CN" altLang="en-US"/>
              <a:t>生效后的部分先例（</a:t>
            </a:r>
            <a:r>
              <a:rPr lang="en-US" altLang="zh-CN"/>
              <a:t>2</a:t>
            </a:r>
            <a:r>
              <a:rPr lang="zh-CN" altLang="en-US"/>
              <a:t>）</a:t>
            </a:r>
          </a:p>
        </p:txBody>
      </p:sp>
      <p:sp>
        <p:nvSpPr>
          <p:cNvPr id="3" name="内容占位符 2">
            <a:extLst>
              <a:ext uri="{FF2B5EF4-FFF2-40B4-BE49-F238E27FC236}">
                <a16:creationId xmlns:a16="http://schemas.microsoft.com/office/drawing/2014/main" id="{931D5FF2-A5AA-80AC-1F55-FE1365B9E00B}"/>
              </a:ext>
            </a:extLst>
          </p:cNvPr>
          <p:cNvSpPr>
            <a:spLocks noGrp="1"/>
          </p:cNvSpPr>
          <p:nvPr>
            <p:ph idx="1"/>
          </p:nvPr>
        </p:nvSpPr>
        <p:spPr/>
        <p:txBody>
          <a:bodyPr>
            <a:normAutofit fontScale="92500" lnSpcReduction="20000"/>
          </a:bodyPr>
          <a:lstStyle/>
          <a:p>
            <a:pPr algn="just"/>
            <a:r>
              <a:rPr lang="en-US" altLang="zh-CN" u="sng"/>
              <a:t>Blue Manchester Ltd v Bug-Alu Technic GmbH &amp; Anor</a:t>
            </a:r>
            <a:r>
              <a:rPr lang="en-US" altLang="zh-CN"/>
              <a:t> (2021) EWHC 3095 (TCC) </a:t>
            </a:r>
            <a:r>
              <a:rPr lang="zh-CN" altLang="en-US"/>
              <a:t>先例，</a:t>
            </a:r>
            <a:r>
              <a:rPr lang="en-US" altLang="zh-CN"/>
              <a:t>Davies</a:t>
            </a:r>
            <a:r>
              <a:rPr lang="zh-CN" altLang="en-US"/>
              <a:t>大法官再次强调了</a:t>
            </a:r>
            <a:r>
              <a:rPr lang="en-US" altLang="zh-CN"/>
              <a:t>PD 57AC</a:t>
            </a:r>
            <a:r>
              <a:rPr lang="zh-CN" altLang="en-US"/>
              <a:t>下证人证言要是证人自己的语言、以第一人称等要求。撤销证人证言是最严重的惩罚，所以只有在最严重地违反了</a:t>
            </a:r>
            <a:r>
              <a:rPr lang="en-US" altLang="zh-CN"/>
              <a:t>PD 57AC</a:t>
            </a:r>
            <a:r>
              <a:rPr lang="zh-CN" altLang="en-US"/>
              <a:t>的案件中法院才会行使裁量权作出这种惩罚。而虽然</a:t>
            </a:r>
            <a:r>
              <a:rPr lang="en-US" altLang="zh-CN"/>
              <a:t>Davies</a:t>
            </a:r>
            <a:r>
              <a:rPr lang="zh-CN" altLang="en-US"/>
              <a:t>大法官认为此案中违反不足以撤销证人证言，但在判决的结尾提供了一个详细的附件针对了证人证言中需要修改的部分。而如果在修改后仍实质性违反</a:t>
            </a:r>
            <a:r>
              <a:rPr lang="en-US" altLang="zh-CN"/>
              <a:t>PD 57AC </a:t>
            </a:r>
            <a:r>
              <a:rPr lang="zh-CN" altLang="en-US"/>
              <a:t>的要求，则会被撤销。</a:t>
            </a:r>
            <a:r>
              <a:rPr lang="en-US" altLang="zh-CN"/>
              <a:t>Davies</a:t>
            </a:r>
            <a:r>
              <a:rPr lang="zh-CN" altLang="en-US"/>
              <a:t>大法官也提到了卫星诉讼费用与延误的考虑，并希望情况随着从业者对</a:t>
            </a:r>
            <a:r>
              <a:rPr lang="en-US" altLang="zh-CN"/>
              <a:t>PD 57AC</a:t>
            </a:r>
            <a:r>
              <a:rPr lang="zh-CN" altLang="en-US"/>
              <a:t>更熟悉与规则更明确而好转，说：“</a:t>
            </a:r>
            <a:r>
              <a:rPr lang="en-US" altLang="zh-CN" i="1"/>
              <a:t>it is to be hoped that as PD57AC becomes more familiar to practitioners and as the principles become clearer such heavily contested, time-consuming and expensive applications become the exception rather than the norm. Parties in Business and Property Court cases who indulge in unnecessary trench warfare in such cases can expect to be </a:t>
            </a:r>
            <a:r>
              <a:rPr lang="en-US" altLang="zh-CN" i="1" err="1"/>
              <a:t>criticised</a:t>
            </a:r>
            <a:r>
              <a:rPr lang="en-US" altLang="zh-CN" i="1"/>
              <a:t> and </a:t>
            </a:r>
            <a:r>
              <a:rPr lang="en-US" altLang="zh-CN" i="1" err="1"/>
              <a:t>penalised</a:t>
            </a:r>
            <a:r>
              <a:rPr lang="en-US" altLang="zh-CN" i="1"/>
              <a:t> in costs.</a:t>
            </a:r>
            <a:r>
              <a:rPr lang="zh-CN" altLang="en-US"/>
              <a:t>”</a:t>
            </a:r>
            <a:endParaRPr lang="en-US" altLang="zh-CN"/>
          </a:p>
          <a:p>
            <a:pPr algn="just"/>
            <a:endParaRPr lang="en-US" altLang="zh-CN"/>
          </a:p>
          <a:p>
            <a:pPr algn="just"/>
            <a:r>
              <a:rPr lang="en-US" altLang="zh-CN" u="sng"/>
              <a:t>Prime London Holdings 11 Ltd v </a:t>
            </a:r>
            <a:r>
              <a:rPr lang="en-US" altLang="zh-CN" u="sng" err="1"/>
              <a:t>Thurloe</a:t>
            </a:r>
            <a:r>
              <a:rPr lang="en-US" altLang="zh-CN" u="sng"/>
              <a:t> Lodge Ltd </a:t>
            </a:r>
            <a:r>
              <a:rPr lang="en-US" altLang="zh-CN"/>
              <a:t>(2022) EWHC 79 (Ch)</a:t>
            </a:r>
            <a:r>
              <a:rPr lang="zh-CN" altLang="en-US"/>
              <a:t>先例，高院判被告的证人证言对</a:t>
            </a:r>
            <a:r>
              <a:rPr lang="en-US" altLang="zh-CN"/>
              <a:t>PD 57AC</a:t>
            </a:r>
            <a:r>
              <a:rPr lang="zh-CN" altLang="en-US"/>
              <a:t>的违反不够严重到撤销证人证言，只删除了其中部分段落。高院批评了原告延误（从交换证人证言到原告第一次提出违反</a:t>
            </a:r>
            <a:r>
              <a:rPr lang="en-US" altLang="zh-CN"/>
              <a:t>PD 57AC</a:t>
            </a:r>
            <a:r>
              <a:rPr lang="zh-CN" altLang="en-US"/>
              <a:t>规定的问题约半个月）提出申请，强调要尽快提出违反</a:t>
            </a:r>
            <a:r>
              <a:rPr lang="en-US" altLang="zh-CN"/>
              <a:t>PD 57AC</a:t>
            </a:r>
            <a:r>
              <a:rPr lang="zh-CN" altLang="en-US"/>
              <a:t>规定的问题，并试图与对方达成协议，同时在申请时要有违反的细节，不能只是泛泛说违反了</a:t>
            </a:r>
            <a:r>
              <a:rPr lang="en-US" altLang="zh-CN"/>
              <a:t>PD 57AC</a:t>
            </a:r>
            <a:r>
              <a:rPr lang="zh-CN" altLang="en-US"/>
              <a:t>规定。</a:t>
            </a:r>
            <a:endParaRPr lang="en-US" altLang="zh-CN"/>
          </a:p>
          <a:p>
            <a:pPr algn="just"/>
            <a:endParaRPr lang="zh-CN" altLang="en-US"/>
          </a:p>
          <a:p>
            <a:endParaRPr lang="zh-CN" altLang="en-US"/>
          </a:p>
        </p:txBody>
      </p:sp>
    </p:spTree>
    <p:extLst>
      <p:ext uri="{BB962C8B-B14F-4D97-AF65-F5344CB8AC3E}">
        <p14:creationId xmlns:p14="http://schemas.microsoft.com/office/powerpoint/2010/main" val="143151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1F28D-1FEB-193A-549A-07982F008BEF}"/>
              </a:ext>
            </a:extLst>
          </p:cNvPr>
          <p:cNvSpPr>
            <a:spLocks noGrp="1"/>
          </p:cNvSpPr>
          <p:nvPr>
            <p:ph type="title"/>
          </p:nvPr>
        </p:nvSpPr>
        <p:spPr/>
        <p:txBody>
          <a:bodyPr/>
          <a:lstStyle/>
          <a:p>
            <a:r>
              <a:rPr lang="en-US" altLang="zh-CN"/>
              <a:t>CPR PD 57AC</a:t>
            </a:r>
            <a:r>
              <a:rPr lang="zh-CN" altLang="en-US"/>
              <a:t>生效后的部分先例（</a:t>
            </a:r>
            <a:r>
              <a:rPr lang="en-US" altLang="zh-CN"/>
              <a:t>3</a:t>
            </a:r>
            <a:r>
              <a:rPr lang="zh-CN" altLang="en-US"/>
              <a:t>）</a:t>
            </a:r>
          </a:p>
        </p:txBody>
      </p:sp>
      <p:sp>
        <p:nvSpPr>
          <p:cNvPr id="3" name="内容占位符 2">
            <a:extLst>
              <a:ext uri="{FF2B5EF4-FFF2-40B4-BE49-F238E27FC236}">
                <a16:creationId xmlns:a16="http://schemas.microsoft.com/office/drawing/2014/main" id="{5EC72563-5E16-663D-9A27-C9C424A648D7}"/>
              </a:ext>
            </a:extLst>
          </p:cNvPr>
          <p:cNvSpPr>
            <a:spLocks noGrp="1"/>
          </p:cNvSpPr>
          <p:nvPr>
            <p:ph idx="1"/>
          </p:nvPr>
        </p:nvSpPr>
        <p:spPr/>
        <p:txBody>
          <a:bodyPr>
            <a:normAutofit fontScale="92500" lnSpcReduction="10000"/>
          </a:bodyPr>
          <a:lstStyle/>
          <a:p>
            <a:pPr algn="just"/>
            <a:r>
              <a:rPr lang="en-US" altLang="zh-CN" sz="2200" u="sng"/>
              <a:t>Greencastle MM LLP v Payne </a:t>
            </a:r>
            <a:r>
              <a:rPr lang="en-US" altLang="zh-CN" sz="2200"/>
              <a:t>(2022) EWHC 438 (IPEC)</a:t>
            </a:r>
            <a:r>
              <a:rPr lang="zh-CN" altLang="en-US" sz="2200"/>
              <a:t>先例，</a:t>
            </a:r>
            <a:r>
              <a:rPr lang="en-US" altLang="zh-CN" sz="2200" err="1"/>
              <a:t>Fancourt</a:t>
            </a:r>
            <a:r>
              <a:rPr lang="zh-CN" altLang="en-US" sz="2200"/>
              <a:t>大法官判原告的证人证言包括了对并非证人个人知道的事实的臆测、对被告披露文件的评论与对案件的争辩，这是再清楚不过地严重违反了</a:t>
            </a:r>
            <a:r>
              <a:rPr lang="en-US" altLang="zh-CN" sz="2200"/>
              <a:t>PD 57AC</a:t>
            </a:r>
            <a:r>
              <a:rPr lang="zh-CN" altLang="en-US" sz="2200"/>
              <a:t>的规定。因此法院不允许原告依赖原本的证人证言，并给了原告一个星期时间重新拟定满足</a:t>
            </a:r>
            <a:r>
              <a:rPr lang="en-US" altLang="zh-CN" sz="2200"/>
              <a:t>PD 57AC</a:t>
            </a:r>
            <a:r>
              <a:rPr lang="zh-CN" altLang="en-US" sz="2200"/>
              <a:t>规定的证人证言。</a:t>
            </a:r>
            <a:endParaRPr lang="en-US" altLang="zh-CN" sz="2200"/>
          </a:p>
          <a:p>
            <a:pPr algn="just"/>
            <a:endParaRPr lang="en-US" altLang="zh-CN" sz="2200"/>
          </a:p>
          <a:p>
            <a:pPr algn="just"/>
            <a:r>
              <a:rPr lang="en-US" altLang="zh-CN" sz="2200" u="sng"/>
              <a:t>Primavera Associates Ltd v </a:t>
            </a:r>
            <a:r>
              <a:rPr lang="en-US" altLang="zh-CN" sz="2200" u="sng" err="1"/>
              <a:t>Hertsmere</a:t>
            </a:r>
            <a:r>
              <a:rPr lang="en-US" altLang="zh-CN" sz="2200" u="sng"/>
              <a:t> Borough Council</a:t>
            </a:r>
            <a:r>
              <a:rPr lang="en-US" altLang="zh-CN" sz="2200"/>
              <a:t> (2022) EWHC 1240 (Ch)</a:t>
            </a:r>
            <a:r>
              <a:rPr lang="zh-CN" altLang="en-US" sz="2200"/>
              <a:t>先例，被告指出原告的证人证言多处不符合</a:t>
            </a:r>
            <a:r>
              <a:rPr lang="en-US" altLang="zh-CN" sz="2200"/>
              <a:t>PD 57AC</a:t>
            </a:r>
            <a:r>
              <a:rPr lang="zh-CN" altLang="en-US" sz="2200"/>
              <a:t>的规定，包括只是带着法院看各种文件或是根据文件讲故事，有不像证人个人知道的证据与对案件的争辩。法院在被告的申请下下令原告重新拟定符合</a:t>
            </a:r>
            <a:r>
              <a:rPr lang="en-US" altLang="zh-CN" sz="2200"/>
              <a:t>PD 57AC</a:t>
            </a:r>
            <a:r>
              <a:rPr lang="zh-CN" altLang="en-US" sz="2200"/>
              <a:t>规定的证人证言，否则就撤销证人证言。原告在法院规定的时间内重新拟定了证人证言，但是被告并不满意，指仍不符合</a:t>
            </a:r>
            <a:r>
              <a:rPr lang="en-US" altLang="zh-CN" sz="2200"/>
              <a:t>PD 57AC</a:t>
            </a:r>
            <a:r>
              <a:rPr lang="zh-CN" altLang="en-US" sz="2200"/>
              <a:t>规定，并举了一些部分作为例子，要求法院撤销证人证言。法院判：</a:t>
            </a:r>
            <a:endParaRPr lang="en-US" altLang="zh-CN" sz="2200"/>
          </a:p>
          <a:p>
            <a:pPr lvl="1"/>
            <a:r>
              <a:rPr lang="zh-CN" altLang="en-US"/>
              <a:t>根据文件讲故事不是指只要有文件证人就不能提供他个人说了什么或做了什么的证据，而是指只根据不同的文件长篇大论到底发生了什么事件。</a:t>
            </a:r>
            <a:endParaRPr lang="en-US" altLang="zh-CN"/>
          </a:p>
          <a:p>
            <a:pPr lvl="1"/>
            <a:r>
              <a:rPr lang="zh-CN" altLang="en-US"/>
              <a:t>对于被告指出的原告不符合</a:t>
            </a:r>
            <a:r>
              <a:rPr lang="en-US" altLang="zh-CN" sz="2000"/>
              <a:t>PD 57AC</a:t>
            </a:r>
            <a:r>
              <a:rPr lang="zh-CN" altLang="en-US" sz="2000"/>
              <a:t>规定的部分，法院下令撤销。但法院拒绝撤销整份证人证言，证明原告违反规定的举证责任在被告身上，不能以一些例子将这个举证责任转移到原告身上，被告应该明确到底是哪里，怎样违反。</a:t>
            </a:r>
            <a:endParaRPr lang="zh-CN" altLang="en-US"/>
          </a:p>
        </p:txBody>
      </p:sp>
    </p:spTree>
    <p:extLst>
      <p:ext uri="{BB962C8B-B14F-4D97-AF65-F5344CB8AC3E}">
        <p14:creationId xmlns:p14="http://schemas.microsoft.com/office/powerpoint/2010/main" val="2321352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2A5829-2EA8-59F5-5B77-8FB507776323}"/>
              </a:ext>
            </a:extLst>
          </p:cNvPr>
          <p:cNvSpPr>
            <a:spLocks noGrp="1"/>
          </p:cNvSpPr>
          <p:nvPr>
            <p:ph type="title"/>
          </p:nvPr>
        </p:nvSpPr>
        <p:spPr/>
        <p:txBody>
          <a:bodyPr/>
          <a:lstStyle/>
          <a:p>
            <a:r>
              <a:rPr lang="en-US" altLang="zh-CN"/>
              <a:t>CPR PD 57AC</a:t>
            </a:r>
            <a:r>
              <a:rPr lang="zh-CN" altLang="en-US"/>
              <a:t>生效后的部分先例（</a:t>
            </a:r>
            <a:r>
              <a:rPr lang="en-US" altLang="zh-CN"/>
              <a:t>4</a:t>
            </a:r>
            <a:r>
              <a:rPr lang="zh-CN" altLang="en-US"/>
              <a:t>）</a:t>
            </a:r>
          </a:p>
        </p:txBody>
      </p:sp>
      <p:sp>
        <p:nvSpPr>
          <p:cNvPr id="3" name="内容占位符 2">
            <a:extLst>
              <a:ext uri="{FF2B5EF4-FFF2-40B4-BE49-F238E27FC236}">
                <a16:creationId xmlns:a16="http://schemas.microsoft.com/office/drawing/2014/main" id="{AF305E97-B826-32ED-1AA3-308A5F479F7C}"/>
              </a:ext>
            </a:extLst>
          </p:cNvPr>
          <p:cNvSpPr>
            <a:spLocks noGrp="1"/>
          </p:cNvSpPr>
          <p:nvPr>
            <p:ph idx="1"/>
          </p:nvPr>
        </p:nvSpPr>
        <p:spPr/>
        <p:txBody>
          <a:bodyPr>
            <a:normAutofit/>
          </a:bodyPr>
          <a:lstStyle/>
          <a:p>
            <a:pPr algn="just"/>
            <a:r>
              <a:rPr lang="en-US" altLang="zh-CN" u="sng"/>
              <a:t>Lifestyle Equities CV v Royal County of Berkshire Polo Club Ltd</a:t>
            </a:r>
            <a:r>
              <a:rPr lang="en-US" altLang="zh-CN"/>
              <a:t> (2022) EWHC 1244 (Ch)</a:t>
            </a:r>
            <a:r>
              <a:rPr lang="zh-CN" altLang="en-US"/>
              <a:t>先例，</a:t>
            </a:r>
            <a:r>
              <a:rPr lang="en-US" altLang="zh-CN"/>
              <a:t>Mellor</a:t>
            </a:r>
            <a:r>
              <a:rPr lang="zh-CN" altLang="en-US"/>
              <a:t>大法官也强调了申请要成比例，不能有轻微的违反就作出申请，说：</a:t>
            </a:r>
            <a:endParaRPr lang="en-US" altLang="zh-CN"/>
          </a:p>
          <a:p>
            <a:pPr lvl="1" algn="just"/>
            <a:endParaRPr lang="en-US" altLang="zh-CN"/>
          </a:p>
          <a:p>
            <a:pPr marL="274320" lvl="1" indent="0" algn="just">
              <a:buNone/>
            </a:pPr>
            <a:r>
              <a:rPr lang="zh-CN" altLang="en-US"/>
              <a:t>“</a:t>
            </a:r>
            <a:r>
              <a:rPr lang="en-US" altLang="zh-CN" i="1"/>
              <a:t>in my view PD57AC should not be taken as a weapon with which to fillet from a witness statement either two or three words at various points or essentially insignificant failures to comply with PD57AC in a witness statement. Furthermore, in my view, before an application is brought seeking to strike out passages in a witness statement based on PD57AC, careful consideration should be given as to proportionality and whether such an application is really necessary. Indeed, in my view, an application is warranted only where there is a substantial breach of PD57AC … If there really is a substantial breach of PD57AC, it should be readily apparent and capable of being dealt with on the papers. That might provide a mechanism for dealing with objections in an efficient and cost-effective manner.</a:t>
            </a:r>
            <a:r>
              <a:rPr lang="zh-CN" altLang="en-US"/>
              <a:t>”</a:t>
            </a:r>
            <a:endParaRPr lang="en-US" altLang="zh-CN"/>
          </a:p>
          <a:p>
            <a:pPr algn="just"/>
            <a:endParaRPr lang="en-US" altLang="zh-CN"/>
          </a:p>
        </p:txBody>
      </p:sp>
    </p:spTree>
    <p:extLst>
      <p:ext uri="{BB962C8B-B14F-4D97-AF65-F5344CB8AC3E}">
        <p14:creationId xmlns:p14="http://schemas.microsoft.com/office/powerpoint/2010/main" val="2181984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D12BEC-8F60-FDAD-D708-BF41B55E658B}"/>
              </a:ext>
            </a:extLst>
          </p:cNvPr>
          <p:cNvSpPr>
            <a:spLocks noGrp="1"/>
          </p:cNvSpPr>
          <p:nvPr>
            <p:ph type="title"/>
          </p:nvPr>
        </p:nvSpPr>
        <p:spPr/>
        <p:txBody>
          <a:bodyPr/>
          <a:lstStyle/>
          <a:p>
            <a:r>
              <a:rPr lang="zh-CN" altLang="en-US"/>
              <a:t>主要内容</a:t>
            </a:r>
          </a:p>
        </p:txBody>
      </p:sp>
      <p:sp>
        <p:nvSpPr>
          <p:cNvPr id="3" name="内容占位符 2">
            <a:extLst>
              <a:ext uri="{FF2B5EF4-FFF2-40B4-BE49-F238E27FC236}">
                <a16:creationId xmlns:a16="http://schemas.microsoft.com/office/drawing/2014/main" id="{F4A0B224-BA7D-F959-42CB-A68EC001B0A0}"/>
              </a:ext>
            </a:extLst>
          </p:cNvPr>
          <p:cNvSpPr>
            <a:spLocks noGrp="1"/>
          </p:cNvSpPr>
          <p:nvPr>
            <p:ph idx="1"/>
          </p:nvPr>
        </p:nvSpPr>
        <p:spPr/>
        <p:txBody>
          <a:bodyPr>
            <a:normAutofit fontScale="92500" lnSpcReduction="10000"/>
          </a:bodyPr>
          <a:lstStyle/>
          <a:p>
            <a:pPr marL="514350" indent="-514350">
              <a:buFont typeface="+mj-ea"/>
              <a:buAutoNum type="ea1JpnChsDbPeriod"/>
            </a:pPr>
            <a:r>
              <a:rPr lang="zh-CN" altLang="en-US" sz="3200"/>
              <a:t>必须依赖口头证据的情况</a:t>
            </a:r>
            <a:endParaRPr lang="en-US" altLang="zh-CN" sz="3200"/>
          </a:p>
          <a:p>
            <a:pPr marL="514350" indent="-514350">
              <a:buFont typeface="+mj-ea"/>
              <a:buAutoNum type="ea1JpnChsDbPeriod"/>
            </a:pPr>
            <a:endParaRPr lang="en-US" altLang="zh-CN" sz="3200"/>
          </a:p>
          <a:p>
            <a:pPr marL="514350" indent="-514350">
              <a:buFont typeface="+mj-ea"/>
              <a:buAutoNum type="ea1JpnChsDbPeriod"/>
            </a:pPr>
            <a:r>
              <a:rPr lang="zh-CN" altLang="en-US" sz="3200"/>
              <a:t>对证人证言的改革、批评与再改革</a:t>
            </a:r>
            <a:endParaRPr lang="en-US" altLang="zh-CN" sz="3200"/>
          </a:p>
          <a:p>
            <a:pPr marL="514350" indent="-514350">
              <a:buFont typeface="+mj-ea"/>
              <a:buAutoNum type="ea1JpnChsDbPeriod"/>
            </a:pPr>
            <a:endParaRPr lang="en-US" altLang="zh-CN" sz="3200"/>
          </a:p>
          <a:p>
            <a:pPr marL="514350" indent="-514350">
              <a:buFont typeface="+mj-ea"/>
              <a:buAutoNum type="ea1JpnChsDbPeriod"/>
            </a:pPr>
            <a:r>
              <a:rPr lang="zh-CN" altLang="en-US" sz="3200"/>
              <a:t>中国律师应该了解与警惕的国际仲裁中专业操守守则的趋势</a:t>
            </a:r>
            <a:endParaRPr lang="en-US" altLang="zh-CN" sz="3200"/>
          </a:p>
          <a:p>
            <a:pPr marL="514350" indent="-514350">
              <a:buFont typeface="+mj-ea"/>
              <a:buAutoNum type="ea1JpnChsDbPeriod"/>
            </a:pPr>
            <a:endParaRPr lang="en-US" altLang="zh-CN" sz="3200"/>
          </a:p>
          <a:p>
            <a:pPr marL="514350" indent="-514350">
              <a:buFont typeface="+mj-ea"/>
              <a:buAutoNum type="ea1JpnChsDbPeriod"/>
            </a:pPr>
            <a:r>
              <a:rPr lang="zh-CN" altLang="en-US" sz="3200"/>
              <a:t>任何人不拥有证人</a:t>
            </a:r>
            <a:endParaRPr lang="en-US" altLang="zh-CN" sz="3200"/>
          </a:p>
          <a:p>
            <a:pPr marL="514350" indent="-514350">
              <a:buFont typeface="+mj-ea"/>
              <a:buAutoNum type="ea1JpnChsDbPeriod"/>
            </a:pPr>
            <a:endParaRPr lang="en-US" altLang="zh-CN" sz="3200"/>
          </a:p>
          <a:p>
            <a:pPr marL="514350" indent="-514350">
              <a:buFont typeface="+mj-ea"/>
              <a:buAutoNum type="ea1JpnChsDbPeriod"/>
            </a:pPr>
            <a:r>
              <a:rPr lang="zh-CN" altLang="en-US" sz="3200"/>
              <a:t>判决</a:t>
            </a:r>
            <a:r>
              <a:rPr lang="en-US" altLang="zh-CN" sz="3200"/>
              <a:t>/</a:t>
            </a:r>
            <a:r>
              <a:rPr lang="zh-CN" altLang="en-US" sz="3200"/>
              <a:t>裁决中对事实认定有错判的救济</a:t>
            </a:r>
          </a:p>
          <a:p>
            <a:endParaRPr lang="zh-CN" altLang="en-US"/>
          </a:p>
        </p:txBody>
      </p:sp>
    </p:spTree>
    <p:extLst>
      <p:ext uri="{BB962C8B-B14F-4D97-AF65-F5344CB8AC3E}">
        <p14:creationId xmlns:p14="http://schemas.microsoft.com/office/powerpoint/2010/main" val="1190799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F95C71-6D15-C2CB-D9CF-DCFF52640A32}"/>
              </a:ext>
            </a:extLst>
          </p:cNvPr>
          <p:cNvSpPr>
            <a:spLocks noGrp="1"/>
          </p:cNvSpPr>
          <p:nvPr>
            <p:ph type="title"/>
          </p:nvPr>
        </p:nvSpPr>
        <p:spPr/>
        <p:txBody>
          <a:bodyPr/>
          <a:lstStyle/>
          <a:p>
            <a:r>
              <a:rPr lang="en-US" altLang="zh-CN"/>
              <a:t>CPR PD 57AC</a:t>
            </a:r>
            <a:r>
              <a:rPr lang="zh-CN" altLang="en-US"/>
              <a:t>生效后的部分先例（</a:t>
            </a:r>
            <a:r>
              <a:rPr lang="en-US" altLang="zh-CN"/>
              <a:t>5</a:t>
            </a:r>
            <a:r>
              <a:rPr lang="zh-CN" altLang="en-US"/>
              <a:t>）</a:t>
            </a:r>
          </a:p>
        </p:txBody>
      </p:sp>
      <p:sp>
        <p:nvSpPr>
          <p:cNvPr id="3" name="内容占位符 2">
            <a:extLst>
              <a:ext uri="{FF2B5EF4-FFF2-40B4-BE49-F238E27FC236}">
                <a16:creationId xmlns:a16="http://schemas.microsoft.com/office/drawing/2014/main" id="{7BAFD35B-6F81-CB67-0C6B-EB87F6E36D1A}"/>
              </a:ext>
            </a:extLst>
          </p:cNvPr>
          <p:cNvSpPr>
            <a:spLocks noGrp="1"/>
          </p:cNvSpPr>
          <p:nvPr>
            <p:ph idx="1"/>
          </p:nvPr>
        </p:nvSpPr>
        <p:spPr/>
        <p:txBody>
          <a:bodyPr/>
          <a:lstStyle/>
          <a:p>
            <a:r>
              <a:rPr lang="en-US" altLang="zh-CN" u="sng"/>
              <a:t>Curtiss &amp; </a:t>
            </a:r>
            <a:r>
              <a:rPr lang="en-US" altLang="zh-CN" u="sng" err="1"/>
              <a:t>Ors</a:t>
            </a:r>
            <a:r>
              <a:rPr lang="en-US" altLang="zh-CN" u="sng"/>
              <a:t> v Zurich Insurance Plc &amp; Anor (Costs) </a:t>
            </a:r>
            <a:r>
              <a:rPr lang="en-US" altLang="zh-CN"/>
              <a:t>(2022) EWHC 1514 (TCC)</a:t>
            </a:r>
            <a:r>
              <a:rPr lang="zh-CN" altLang="en-US"/>
              <a:t>先例</a:t>
            </a:r>
            <a:endParaRPr lang="en-US" altLang="zh-CN"/>
          </a:p>
          <a:p>
            <a:pPr lvl="1" algn="just"/>
            <a:r>
              <a:rPr lang="zh-CN" altLang="en-US"/>
              <a:t>涉及一个集体诉讼，共</a:t>
            </a:r>
            <a:r>
              <a:rPr lang="en-US" altLang="zh-CN"/>
              <a:t>150</a:t>
            </a:r>
            <a:r>
              <a:rPr lang="zh-CN" altLang="en-US"/>
              <a:t>位原告起诉被告</a:t>
            </a:r>
            <a:r>
              <a:rPr lang="en-US" altLang="zh-CN"/>
              <a:t>Zurich</a:t>
            </a:r>
            <a:r>
              <a:rPr lang="zh-CN" altLang="en-US"/>
              <a:t>保险公司在临时保单中误述检查后公寓质量令人满意，但其实</a:t>
            </a:r>
            <a:r>
              <a:rPr lang="en-US" altLang="zh-CN"/>
              <a:t>Zurich</a:t>
            </a:r>
            <a:r>
              <a:rPr lang="zh-CN" altLang="en-US"/>
              <a:t>根本没有检查过，并且任何合理的测量师在检查后都不会认为公寓质量令人满意。原告声称被误述诱导订立购房合同，要求</a:t>
            </a:r>
            <a:r>
              <a:rPr lang="en-US" altLang="zh-CN"/>
              <a:t>Zurich</a:t>
            </a:r>
            <a:r>
              <a:rPr lang="zh-CN" altLang="en-US"/>
              <a:t>赔偿损失。在</a:t>
            </a:r>
            <a:r>
              <a:rPr lang="en-US" altLang="zh-CN"/>
              <a:t>1</a:t>
            </a:r>
            <a:r>
              <a:rPr lang="zh-CN" altLang="en-US"/>
              <a:t>月</a:t>
            </a:r>
            <a:r>
              <a:rPr lang="en-US" altLang="zh-CN"/>
              <a:t>26</a:t>
            </a:r>
            <a:r>
              <a:rPr lang="zh-CN" altLang="en-US"/>
              <a:t>日，原告递交了</a:t>
            </a:r>
            <a:r>
              <a:rPr lang="en-US" altLang="zh-CN"/>
              <a:t>49</a:t>
            </a:r>
            <a:r>
              <a:rPr lang="zh-CN" altLang="en-US"/>
              <a:t>份证人证言。</a:t>
            </a:r>
            <a:r>
              <a:rPr lang="en-US" altLang="zh-CN"/>
              <a:t>2</a:t>
            </a:r>
            <a:r>
              <a:rPr lang="zh-CN" altLang="en-US"/>
              <a:t>月</a:t>
            </a:r>
            <a:r>
              <a:rPr lang="en-US" altLang="zh-CN"/>
              <a:t>8</a:t>
            </a:r>
            <a:r>
              <a:rPr lang="zh-CN" altLang="en-US"/>
              <a:t>日，</a:t>
            </a:r>
            <a:r>
              <a:rPr lang="en-US" altLang="zh-CN"/>
              <a:t>Zurich</a:t>
            </a:r>
            <a:r>
              <a:rPr lang="zh-CN" altLang="en-US"/>
              <a:t>的律师（</a:t>
            </a:r>
            <a:r>
              <a:rPr lang="en-US" altLang="zh-CN"/>
              <a:t>B</a:t>
            </a:r>
            <a:r>
              <a:rPr lang="zh-CN" altLang="en-US"/>
              <a:t>）告知原告律师（</a:t>
            </a:r>
            <a:r>
              <a:rPr lang="en-US" altLang="zh-CN"/>
              <a:t>A</a:t>
            </a:r>
            <a:r>
              <a:rPr lang="zh-CN" altLang="en-US"/>
              <a:t>）会提出</a:t>
            </a:r>
            <a:r>
              <a:rPr lang="zh-CN" altLang="en-US" sz="2000"/>
              <a:t>违反</a:t>
            </a:r>
            <a:r>
              <a:rPr lang="en-US" altLang="zh-CN" sz="2000"/>
              <a:t>PD 57AC</a:t>
            </a:r>
            <a:r>
              <a:rPr lang="zh-CN" altLang="en-US" sz="2000"/>
              <a:t>规定的问题。</a:t>
            </a:r>
            <a:r>
              <a:rPr lang="en-US" altLang="zh-CN" sz="2000"/>
              <a:t>2</a:t>
            </a:r>
            <a:r>
              <a:rPr lang="zh-CN" altLang="en-US" sz="2000"/>
              <a:t>个月后，</a:t>
            </a:r>
            <a:r>
              <a:rPr lang="en-US" altLang="zh-CN" sz="2000"/>
              <a:t>B</a:t>
            </a:r>
            <a:r>
              <a:rPr lang="zh-CN" altLang="en-US" sz="2000"/>
              <a:t>发给</a:t>
            </a:r>
            <a:r>
              <a:rPr lang="en-US" altLang="zh-CN" sz="2000"/>
              <a:t>A</a:t>
            </a:r>
            <a:r>
              <a:rPr lang="zh-CN" altLang="en-US" sz="2000"/>
              <a:t>共</a:t>
            </a:r>
            <a:r>
              <a:rPr lang="en-US" altLang="zh-CN" sz="2000"/>
              <a:t>16</a:t>
            </a:r>
            <a:r>
              <a:rPr lang="zh-CN" altLang="en-US" sz="2000"/>
              <a:t>页的信件加</a:t>
            </a:r>
            <a:r>
              <a:rPr lang="en-US" altLang="zh-CN" sz="2000"/>
              <a:t>109</a:t>
            </a:r>
            <a:r>
              <a:rPr lang="zh-CN" altLang="en-US" sz="2000"/>
              <a:t>页附件，指出证人证言中不符合规定的地方。</a:t>
            </a:r>
            <a:r>
              <a:rPr lang="en-US" altLang="zh-CN" sz="2000"/>
              <a:t>A</a:t>
            </a:r>
            <a:r>
              <a:rPr lang="zh-CN" altLang="en-US" sz="2000"/>
              <a:t>反对有不符规定之处，于是</a:t>
            </a:r>
            <a:r>
              <a:rPr lang="en-US" altLang="zh-CN" sz="2000"/>
              <a:t>Zurich</a:t>
            </a:r>
            <a:r>
              <a:rPr lang="zh-CN" altLang="en-US" sz="2000"/>
              <a:t>向法院申请全部撤销</a:t>
            </a:r>
            <a:r>
              <a:rPr lang="en-US" altLang="zh-CN"/>
              <a:t>4</a:t>
            </a:r>
            <a:r>
              <a:rPr lang="zh-CN" altLang="en-US"/>
              <a:t>份证人证言与部分撤销</a:t>
            </a:r>
            <a:r>
              <a:rPr lang="en-US" altLang="zh-CN"/>
              <a:t>29</a:t>
            </a:r>
            <a:r>
              <a:rPr lang="zh-CN" altLang="en-US"/>
              <a:t>份证人证言（少于之前的信件）。法院全部撤销了</a:t>
            </a:r>
            <a:r>
              <a:rPr lang="en-US" altLang="zh-CN"/>
              <a:t>4</a:t>
            </a:r>
            <a:r>
              <a:rPr lang="zh-CN" altLang="en-US"/>
              <a:t>份证人证言，指这些是意见证据，以证人证言的方式替代被法院拒绝的专家意见。另外也有部分证人证言被撤销。</a:t>
            </a:r>
            <a:endParaRPr lang="en-US" altLang="zh-CN" sz="2000"/>
          </a:p>
          <a:p>
            <a:pPr lvl="1" algn="just"/>
            <a:r>
              <a:rPr lang="zh-CN" altLang="en-US"/>
              <a:t>此先例是有关申请费用，尽管</a:t>
            </a:r>
            <a:r>
              <a:rPr lang="en-US" altLang="zh-CN"/>
              <a:t>Zurich</a:t>
            </a:r>
            <a:r>
              <a:rPr lang="zh-CN" altLang="en-US"/>
              <a:t>看来是这个申请的胜诉方，但法院判</a:t>
            </a:r>
            <a:r>
              <a:rPr lang="en-US" altLang="zh-CN"/>
              <a:t>Zurich</a:t>
            </a:r>
            <a:r>
              <a:rPr lang="zh-CN" altLang="en-US"/>
              <a:t>要承担自己在此申请的费用与补偿原告</a:t>
            </a:r>
            <a:r>
              <a:rPr lang="en-US" altLang="zh-CN"/>
              <a:t>75%</a:t>
            </a:r>
            <a:r>
              <a:rPr lang="zh-CN" altLang="en-US"/>
              <a:t>的费用。理由是</a:t>
            </a:r>
            <a:r>
              <a:rPr lang="en-US" altLang="zh-CN"/>
              <a:t>Zurich</a:t>
            </a:r>
            <a:r>
              <a:rPr lang="zh-CN" altLang="en-US"/>
              <a:t>的申请是不恰当与不成比例的，</a:t>
            </a:r>
            <a:r>
              <a:rPr lang="en-US" altLang="zh-CN"/>
              <a:t>B</a:t>
            </a:r>
            <a:r>
              <a:rPr lang="zh-CN" altLang="en-US"/>
              <a:t>发给</a:t>
            </a:r>
            <a:r>
              <a:rPr lang="en-US" altLang="zh-CN"/>
              <a:t>A</a:t>
            </a:r>
            <a:r>
              <a:rPr lang="zh-CN" altLang="en-US"/>
              <a:t>的信件显示了</a:t>
            </a:r>
            <a:r>
              <a:rPr lang="en-US" altLang="zh-CN"/>
              <a:t>Zurich</a:t>
            </a:r>
            <a:r>
              <a:rPr lang="zh-CN" altLang="en-US"/>
              <a:t>的申请并非是为了诉讼更有效率而只是一种诉讼策略。</a:t>
            </a:r>
            <a:r>
              <a:rPr lang="en-US" altLang="zh-CN"/>
              <a:t>B</a:t>
            </a:r>
            <a:r>
              <a:rPr lang="zh-CN" altLang="en-US"/>
              <a:t>花了</a:t>
            </a:r>
            <a:r>
              <a:rPr lang="en-US" altLang="zh-CN"/>
              <a:t>2</a:t>
            </a:r>
            <a:r>
              <a:rPr lang="zh-CN" altLang="en-US"/>
              <a:t>个月准备信件完全是浪费时间，其中很大部分（包括部分成功的）通过开庭时交叉盘问会有效率得多。</a:t>
            </a:r>
            <a:r>
              <a:rPr lang="en-US" altLang="zh-CN" sz="2000"/>
              <a:t> PD 57AC</a:t>
            </a:r>
            <a:r>
              <a:rPr lang="zh-CN" altLang="en-US" sz="2000"/>
              <a:t>并不鼓励诉讼方拿着解剖刀逐字逐句分析证人证言。</a:t>
            </a:r>
            <a:endParaRPr lang="zh-CN" altLang="en-US"/>
          </a:p>
        </p:txBody>
      </p:sp>
    </p:spTree>
    <p:extLst>
      <p:ext uri="{BB962C8B-B14F-4D97-AF65-F5344CB8AC3E}">
        <p14:creationId xmlns:p14="http://schemas.microsoft.com/office/powerpoint/2010/main" val="3590659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E86099-D025-88DC-8FB1-501C938AB065}"/>
              </a:ext>
            </a:extLst>
          </p:cNvPr>
          <p:cNvSpPr>
            <a:spLocks noGrp="1"/>
          </p:cNvSpPr>
          <p:nvPr>
            <p:ph type="title"/>
          </p:nvPr>
        </p:nvSpPr>
        <p:spPr/>
        <p:txBody>
          <a:bodyPr>
            <a:noAutofit/>
          </a:bodyPr>
          <a:lstStyle/>
          <a:p>
            <a:r>
              <a:rPr lang="zh-CN" altLang="en-US"/>
              <a:t>代表律师</a:t>
            </a:r>
            <a:r>
              <a:rPr lang="en-US" altLang="zh-CN"/>
              <a:t>/</a:t>
            </a:r>
            <a:r>
              <a:rPr lang="zh-CN" altLang="en-US"/>
              <a:t>法律代表的合规认证（ </a:t>
            </a:r>
            <a:r>
              <a:rPr lang="en-GB" altLang="zh-CN"/>
              <a:t>Certificate of Compliance</a:t>
            </a:r>
            <a:r>
              <a:rPr lang="zh-CN" altLang="en-US"/>
              <a:t> ） </a:t>
            </a:r>
            <a:endParaRPr lang="zh-Hans-HK" altLang="en-US"/>
          </a:p>
        </p:txBody>
      </p:sp>
      <p:sp>
        <p:nvSpPr>
          <p:cNvPr id="3" name="内容占位符 2">
            <a:extLst>
              <a:ext uri="{FF2B5EF4-FFF2-40B4-BE49-F238E27FC236}">
                <a16:creationId xmlns:a16="http://schemas.microsoft.com/office/drawing/2014/main" id="{9AE28F02-EB79-2BDE-8A12-82467964CE4D}"/>
              </a:ext>
            </a:extLst>
          </p:cNvPr>
          <p:cNvSpPr>
            <a:spLocks noGrp="1"/>
          </p:cNvSpPr>
          <p:nvPr>
            <p:ph idx="1"/>
          </p:nvPr>
        </p:nvSpPr>
        <p:spPr/>
        <p:txBody>
          <a:bodyPr/>
          <a:lstStyle/>
          <a:p>
            <a:r>
              <a:rPr lang="zh-CN" altLang="en-US"/>
              <a:t>措辞如下：</a:t>
            </a:r>
            <a:endParaRPr lang="en-GB" altLang="zh-Hans-HK"/>
          </a:p>
          <a:p>
            <a:pPr marL="274320" lvl="1" indent="0">
              <a:buNone/>
            </a:pPr>
            <a:r>
              <a:rPr lang="en-US" altLang="zh-Hans-HK" sz="2400"/>
              <a:t>“</a:t>
            </a:r>
            <a:r>
              <a:rPr lang="en-US" altLang="zh-Hans-HK" sz="2400" i="1"/>
              <a:t>I hereby certify that:</a:t>
            </a:r>
          </a:p>
          <a:p>
            <a:pPr marL="274320" lvl="1" indent="0">
              <a:buNone/>
            </a:pPr>
            <a:r>
              <a:rPr lang="en-US" altLang="zh-Hans-HK" sz="2400" i="1"/>
              <a:t>1. I am the relevant legal representative within the meaning of Practice Direction 57AC.</a:t>
            </a:r>
          </a:p>
          <a:p>
            <a:pPr marL="274320" lvl="1" indent="0">
              <a:buNone/>
            </a:pPr>
            <a:r>
              <a:rPr lang="en-US" altLang="zh-Hans-HK" sz="2400" i="1"/>
              <a:t>2. I am satisfied that the purpose and proper content of trial witness statements, and proper confirmation required by paragraph 4.1 of Practice Direction 57AC, have been discussed with and explained to (</a:t>
            </a:r>
            <a:r>
              <a:rPr lang="zh-CN" altLang="en-US" sz="2400" i="1"/>
              <a:t>证人名字</a:t>
            </a:r>
            <a:r>
              <a:rPr lang="en-US" altLang="zh-Hans-HK" sz="2400" i="1"/>
              <a:t>).</a:t>
            </a:r>
          </a:p>
          <a:p>
            <a:pPr marL="274320" lvl="1" indent="0">
              <a:buNone/>
            </a:pPr>
            <a:r>
              <a:rPr lang="en-US" altLang="zh-Hans-HK" sz="2400" i="1"/>
              <a:t>3. I believe this trial witness statement complies with Practice Direction 57AC and paragraphs 18.1 and 18.2 of Practice Direction 32, and that it has been prepared in accordance with the Statement of Best Practice contained in the Appendix to Practice Direction 57AC. …</a:t>
            </a:r>
            <a:r>
              <a:rPr lang="en-US" altLang="zh-Hans-HK" sz="2400"/>
              <a:t>”</a:t>
            </a:r>
            <a:endParaRPr lang="zh-Hans-HK" altLang="en-US" sz="2400"/>
          </a:p>
        </p:txBody>
      </p:sp>
    </p:spTree>
    <p:extLst>
      <p:ext uri="{BB962C8B-B14F-4D97-AF65-F5344CB8AC3E}">
        <p14:creationId xmlns:p14="http://schemas.microsoft.com/office/powerpoint/2010/main" val="2063312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5914BF-09B6-1EC4-420F-DF91EC00AD42}"/>
              </a:ext>
            </a:extLst>
          </p:cNvPr>
          <p:cNvSpPr>
            <a:spLocks noGrp="1"/>
          </p:cNvSpPr>
          <p:nvPr>
            <p:ph type="title"/>
          </p:nvPr>
        </p:nvSpPr>
        <p:spPr>
          <a:xfrm>
            <a:off x="609600" y="381000"/>
            <a:ext cx="10972800" cy="719328"/>
          </a:xfrm>
        </p:spPr>
        <p:txBody>
          <a:bodyPr>
            <a:normAutofit/>
          </a:bodyPr>
          <a:lstStyle/>
          <a:p>
            <a:r>
              <a:rPr lang="zh-CN" altLang="en-US"/>
              <a:t>个别证人的合规认证（ </a:t>
            </a:r>
            <a:r>
              <a:rPr lang="en-GB" altLang="zh-CN"/>
              <a:t>Certificate of Compliance</a:t>
            </a:r>
            <a:r>
              <a:rPr lang="zh-CN" altLang="en-US"/>
              <a:t> ） </a:t>
            </a:r>
            <a:endParaRPr lang="zh-Hans-HK" altLang="en-US"/>
          </a:p>
        </p:txBody>
      </p:sp>
      <p:sp>
        <p:nvSpPr>
          <p:cNvPr id="3" name="内容占位符 2">
            <a:extLst>
              <a:ext uri="{FF2B5EF4-FFF2-40B4-BE49-F238E27FC236}">
                <a16:creationId xmlns:a16="http://schemas.microsoft.com/office/drawing/2014/main" id="{7F948CC6-9841-0101-0249-9A31E17DAC6E}"/>
              </a:ext>
            </a:extLst>
          </p:cNvPr>
          <p:cNvSpPr>
            <a:spLocks noGrp="1"/>
          </p:cNvSpPr>
          <p:nvPr>
            <p:ph idx="1"/>
          </p:nvPr>
        </p:nvSpPr>
        <p:spPr>
          <a:xfrm>
            <a:off x="609600" y="1346982"/>
            <a:ext cx="10972800" cy="4876800"/>
          </a:xfrm>
        </p:spPr>
        <p:txBody>
          <a:bodyPr>
            <a:noAutofit/>
          </a:bodyPr>
          <a:lstStyle/>
          <a:p>
            <a:r>
              <a:rPr lang="zh-CN" altLang="en-US"/>
              <a:t>措辞如下（估计将来开庭盘问时会被对方质疑是否真正明白内容）：</a:t>
            </a:r>
            <a:endParaRPr lang="en-US" altLang="zh-Hans-HK"/>
          </a:p>
          <a:p>
            <a:pPr marL="274320" lvl="1" indent="0">
              <a:buNone/>
            </a:pPr>
            <a:r>
              <a:rPr lang="en-US" altLang="zh-Hans-HK" sz="2400"/>
              <a:t>“</a:t>
            </a:r>
            <a:r>
              <a:rPr lang="en-US" altLang="zh-Hans-HK" sz="2400" i="1"/>
              <a:t>I understand that the purpose of this witness statement is to set out matters of fact of which I have personal knowledge.</a:t>
            </a:r>
          </a:p>
          <a:p>
            <a:pPr marL="274320" lvl="1" indent="0">
              <a:buNone/>
            </a:pPr>
            <a:r>
              <a:rPr lang="en-US" altLang="zh-Hans-HK" sz="2400" i="1"/>
              <a:t>I understand that it is not my function to argue the case, either generally or on particular points, or to take the court through the documents in the case. This witness statement sets out only my personal knowledge and recollection, in my own words.</a:t>
            </a:r>
          </a:p>
          <a:p>
            <a:pPr marL="274320" lvl="1" indent="0">
              <a:buNone/>
            </a:pPr>
            <a:r>
              <a:rPr lang="en-US" altLang="zh-Hans-HK" sz="2400" i="1"/>
              <a:t>On points that I understand to be important in the case, I have stated honestly (2) how well I recall matters and (b)whether my memory has been refreshed by considering documents, if so how and when.</a:t>
            </a:r>
          </a:p>
          <a:p>
            <a:pPr marL="274320" lvl="1" indent="0">
              <a:buNone/>
            </a:pPr>
            <a:r>
              <a:rPr lang="en-US" altLang="zh-Hans-HK" sz="2400" i="1"/>
              <a:t>I have not been asked or encouraged by anyone to include in this statement anything that is not my own account, to the best of my ability and recollection, of events I witnessed or matters of which I have personal knowledge.</a:t>
            </a:r>
            <a:r>
              <a:rPr lang="en-US" altLang="zh-Hans-HK" sz="2400"/>
              <a:t>”</a:t>
            </a:r>
            <a:endParaRPr lang="zh-Hans-HK" altLang="en-US" sz="2400" i="1"/>
          </a:p>
        </p:txBody>
      </p:sp>
    </p:spTree>
    <p:extLst>
      <p:ext uri="{BB962C8B-B14F-4D97-AF65-F5344CB8AC3E}">
        <p14:creationId xmlns:p14="http://schemas.microsoft.com/office/powerpoint/2010/main" val="1636949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C9236F-CA7E-3776-B6CD-C6BE3878C330}"/>
              </a:ext>
            </a:extLst>
          </p:cNvPr>
          <p:cNvSpPr>
            <a:spLocks noGrp="1"/>
          </p:cNvSpPr>
          <p:nvPr>
            <p:ph type="title"/>
          </p:nvPr>
        </p:nvSpPr>
        <p:spPr/>
        <p:txBody>
          <a:bodyPr/>
          <a:lstStyle/>
          <a:p>
            <a:r>
              <a:rPr lang="zh-CN" altLang="en-US"/>
              <a:t>战略上的改变</a:t>
            </a:r>
            <a:endParaRPr lang="zh-Hans-HK" altLang="en-US"/>
          </a:p>
        </p:txBody>
      </p:sp>
      <p:sp>
        <p:nvSpPr>
          <p:cNvPr id="3" name="内容占位符 2">
            <a:extLst>
              <a:ext uri="{FF2B5EF4-FFF2-40B4-BE49-F238E27FC236}">
                <a16:creationId xmlns:a16="http://schemas.microsoft.com/office/drawing/2014/main" id="{23B81859-6F4B-D529-27F7-979EBA0130F1}"/>
              </a:ext>
            </a:extLst>
          </p:cNvPr>
          <p:cNvSpPr>
            <a:spLocks noGrp="1"/>
          </p:cNvSpPr>
          <p:nvPr>
            <p:ph idx="1"/>
          </p:nvPr>
        </p:nvSpPr>
        <p:spPr/>
        <p:txBody>
          <a:bodyPr>
            <a:normAutofit/>
          </a:bodyPr>
          <a:lstStyle/>
          <a:p>
            <a:r>
              <a:rPr lang="zh-CN" altLang="en-US"/>
              <a:t>会是在</a:t>
            </a:r>
            <a:r>
              <a:rPr lang="en-GB" altLang="zh-CN"/>
              <a:t>PD 57AC</a:t>
            </a:r>
            <a:r>
              <a:rPr lang="zh-CN" altLang="en-US"/>
              <a:t>生效或适用后，诉讼在战略上也有改变，如：</a:t>
            </a:r>
          </a:p>
          <a:p>
            <a:pPr marL="514350" indent="-514350">
              <a:buFont typeface="+mj-ea"/>
              <a:buAutoNum type="ea1JpnChsDbPeriod"/>
            </a:pPr>
            <a:r>
              <a:rPr lang="zh-CN" altLang="en-US"/>
              <a:t>要避免被惩罚，这也代表要严格按照指引办事。否则，一旦曝光就“一着不慎，满盘皆输”。例如代表律师千万不要以为只有你知我知的情况下，向证人去教唆或提点，即使提醒了证人不要讲出来，在开庭交叉盘问时也会被厉害的对方律师套出来。</a:t>
            </a:r>
          </a:p>
          <a:p>
            <a:pPr marL="514350" indent="-514350">
              <a:buFont typeface="+mj-ea"/>
              <a:buAutoNum type="ea1JpnChsDbPeriod"/>
            </a:pPr>
            <a:r>
              <a:rPr lang="zh-CN" altLang="en-US"/>
              <a:t>反过来也可以去攻击对方的证人证言，也不只需要留待交叉盘问才去丑化，而在证人证言交换后向法院申请惩罚措施如因为是：内容重复；证人不当的争辩如对他作出的文件去解释；不是对某提及的事实是有个人认知；附上太多证人也不见得理解的文件；不必要的冗长；措词不像是证人自己的语言（例如多份证人证言中有写法非常类似的段落）等等。即使法院不去撤销部分证据（可能对某事实是唯一的证据）而命令重写，也足以令对方在关键备战的时刻去严重分心了。</a:t>
            </a:r>
          </a:p>
          <a:p>
            <a:endParaRPr lang="zh-CN" altLang="en-US"/>
          </a:p>
          <a:p>
            <a:endParaRPr lang="zh-CN" altLang="en-US"/>
          </a:p>
          <a:p>
            <a:endParaRPr lang="zh-CN" altLang="en-US"/>
          </a:p>
        </p:txBody>
      </p:sp>
    </p:spTree>
    <p:extLst>
      <p:ext uri="{BB962C8B-B14F-4D97-AF65-F5344CB8AC3E}">
        <p14:creationId xmlns:p14="http://schemas.microsoft.com/office/powerpoint/2010/main" val="1640717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AFABC-AE4A-9B20-EF2F-377A19DA344B}"/>
              </a:ext>
            </a:extLst>
          </p:cNvPr>
          <p:cNvSpPr>
            <a:spLocks noGrp="1"/>
          </p:cNvSpPr>
          <p:nvPr>
            <p:ph type="title"/>
          </p:nvPr>
        </p:nvSpPr>
        <p:spPr/>
        <p:txBody>
          <a:bodyPr/>
          <a:lstStyle/>
          <a:p>
            <a:r>
              <a:rPr lang="zh-CN" altLang="en-US"/>
              <a:t>战略上的改变 </a:t>
            </a:r>
            <a:r>
              <a:rPr lang="en-HK" altLang="zh-CN"/>
              <a:t>(2)</a:t>
            </a:r>
            <a:endParaRPr lang="en-US"/>
          </a:p>
        </p:txBody>
      </p:sp>
      <p:sp>
        <p:nvSpPr>
          <p:cNvPr id="3" name="Content Placeholder 2">
            <a:extLst>
              <a:ext uri="{FF2B5EF4-FFF2-40B4-BE49-F238E27FC236}">
                <a16:creationId xmlns:a16="http://schemas.microsoft.com/office/drawing/2014/main" id="{42D33CB7-E50B-62C1-7ED5-3BB2FBAC1474}"/>
              </a:ext>
            </a:extLst>
          </p:cNvPr>
          <p:cNvSpPr>
            <a:spLocks noGrp="1"/>
          </p:cNvSpPr>
          <p:nvPr>
            <p:ph idx="1"/>
          </p:nvPr>
        </p:nvSpPr>
        <p:spPr/>
        <p:txBody>
          <a:bodyPr/>
          <a:lstStyle/>
          <a:p>
            <a:pPr marL="514350" indent="-514350">
              <a:buFont typeface="+mj-ea"/>
              <a:buAutoNum type="ea1JpnChsDbPeriod" startAt="3"/>
            </a:pPr>
            <a:r>
              <a:rPr lang="zh-CN" altLang="en-US"/>
              <a:t>时间表。</a:t>
            </a:r>
            <a:endParaRPr lang="en-US" altLang="zh-CN"/>
          </a:p>
          <a:p>
            <a:pPr marL="514350" indent="-514350">
              <a:buFont typeface="+mj-ea"/>
              <a:buAutoNum type="ea1JpnChsDbPeriod" startAt="3"/>
            </a:pPr>
            <a:endParaRPr lang="zh-CN" altLang="en-US"/>
          </a:p>
          <a:p>
            <a:pPr marL="514350" indent="-514350">
              <a:buFont typeface="+mj-ea"/>
              <a:buAutoNum type="ea1JpnChsDbPeriod" startAt="3"/>
            </a:pPr>
            <a:r>
              <a:rPr lang="zh-CN" altLang="en-US"/>
              <a:t>灵活应对：可能需要改变原来的作战计划（</a:t>
            </a:r>
            <a:r>
              <a:rPr lang="en-GB" altLang="zh-CN"/>
              <a:t>War Plan</a:t>
            </a:r>
            <a:r>
              <a:rPr lang="zh-CN" altLang="en-US"/>
              <a:t>），如被撤销的部分证据（己方与对方的证据）的影响？是否对受影响的争议事实去作出要求承认事实通知（</a:t>
            </a:r>
            <a:r>
              <a:rPr lang="en-GB"/>
              <a:t>notice to admit facts）</a:t>
            </a:r>
            <a:r>
              <a:rPr lang="zh-CN" altLang="en-US"/>
              <a:t>？启动和解与衡量新的和解底线，作出</a:t>
            </a:r>
            <a:r>
              <a:rPr lang="en-US" altLang="zh-CN"/>
              <a:t>CPR</a:t>
            </a:r>
            <a:r>
              <a:rPr lang="zh-CN" altLang="en-US"/>
              <a:t>下的</a:t>
            </a:r>
            <a:r>
              <a:rPr lang="en-US" altLang="zh-CN"/>
              <a:t>Part 36</a:t>
            </a:r>
            <a:r>
              <a:rPr lang="zh-CN" altLang="en-US"/>
              <a:t>和解要约？改变案件重点，需要修改案件陈述？等</a:t>
            </a:r>
            <a:endParaRPr lang="en-US"/>
          </a:p>
        </p:txBody>
      </p:sp>
    </p:spTree>
    <p:extLst>
      <p:ext uri="{BB962C8B-B14F-4D97-AF65-F5344CB8AC3E}">
        <p14:creationId xmlns:p14="http://schemas.microsoft.com/office/powerpoint/2010/main" val="704893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D98E95-4633-0BE1-BDAA-E43BFF12D0BC}"/>
              </a:ext>
            </a:extLst>
          </p:cNvPr>
          <p:cNvSpPr>
            <a:spLocks noGrp="1"/>
          </p:cNvSpPr>
          <p:nvPr>
            <p:ph type="title"/>
          </p:nvPr>
        </p:nvSpPr>
        <p:spPr>
          <a:xfrm>
            <a:off x="597408" y="381000"/>
            <a:ext cx="10972800" cy="990600"/>
          </a:xfrm>
        </p:spPr>
        <p:txBody>
          <a:bodyPr/>
          <a:lstStyle/>
          <a:p>
            <a:r>
              <a:rPr lang="en-US" altLang="zh-CN"/>
              <a:t>CPR PD 57AC</a:t>
            </a:r>
            <a:r>
              <a:rPr lang="zh-CN" altLang="en-US"/>
              <a:t>对仲裁的影响</a:t>
            </a:r>
          </a:p>
        </p:txBody>
      </p:sp>
      <p:sp>
        <p:nvSpPr>
          <p:cNvPr id="3" name="内容占位符 2">
            <a:extLst>
              <a:ext uri="{FF2B5EF4-FFF2-40B4-BE49-F238E27FC236}">
                <a16:creationId xmlns:a16="http://schemas.microsoft.com/office/drawing/2014/main" id="{F8DACF03-597B-C006-E64B-912A8B8ED958}"/>
              </a:ext>
            </a:extLst>
          </p:cNvPr>
          <p:cNvSpPr>
            <a:spLocks noGrp="1"/>
          </p:cNvSpPr>
          <p:nvPr>
            <p:ph idx="1"/>
          </p:nvPr>
        </p:nvSpPr>
        <p:spPr>
          <a:xfrm>
            <a:off x="597408" y="1463040"/>
            <a:ext cx="11445240" cy="5221224"/>
          </a:xfrm>
        </p:spPr>
        <p:txBody>
          <a:bodyPr/>
          <a:lstStyle/>
          <a:p>
            <a:r>
              <a:rPr lang="zh-CN" altLang="en-US"/>
              <a:t>国际仲裁中的参与者（无论是提供法律服务的律师还是作为仲裁员）有很多是英美的律师或大律师，也有越来越多英国法院的退休法官成为全职仲裁员。国际主要的仲裁机构也是在普通法地点或由英美人士主导或控制。他们显然认同英国法院的改革，也参与其中。他们虽然在国际仲裁（除了伦敦），但仍会受本国律师协会对律师专业操守守则的约束</a:t>
            </a:r>
            <a:r>
              <a:rPr lang="en-US" altLang="zh-CN"/>
              <a:t>/</a:t>
            </a:r>
            <a:r>
              <a:rPr lang="zh-CN" altLang="en-US"/>
              <a:t>管控。所以可以肯定这个法院的改革会影响国际仲裁，正如过去几十年一样，国际仲裁今天的做法不少是沿自英国法院的做法与不断的改革。</a:t>
            </a:r>
            <a:endParaRPr lang="en-US" altLang="zh-CN"/>
          </a:p>
          <a:p>
            <a:endParaRPr lang="zh-CN" altLang="en-US"/>
          </a:p>
          <a:p>
            <a:r>
              <a:rPr lang="zh-CN" altLang="en-US"/>
              <a:t>所以英国法院对证人记忆的质疑与研究，以及对文书证人证言的批评与改革，国际仲裁是不会不受影响。针对证人记忆问题，已提到</a:t>
            </a:r>
            <a:r>
              <a:rPr lang="en-US" altLang="zh-Hans-HK"/>
              <a:t> </a:t>
            </a:r>
            <a:r>
              <a:rPr lang="en-US" altLang="zh-Hans-HK" err="1"/>
              <a:t>ICC</a:t>
            </a:r>
            <a:r>
              <a:rPr lang="en-US" altLang="zh-CN" err="1"/>
              <a:t>《</a:t>
            </a:r>
            <a:r>
              <a:rPr lang="en-US" altLang="zh-Hans-HK" err="1"/>
              <a:t>The</a:t>
            </a:r>
            <a:r>
              <a:rPr lang="en-US" altLang="zh-Hans-HK"/>
              <a:t> Accuracy of Fact Witness Memory in International Arbitration》</a:t>
            </a:r>
            <a:r>
              <a:rPr lang="zh-CN" altLang="en-US"/>
              <a:t>的报告，是委托英国</a:t>
            </a:r>
            <a:r>
              <a:rPr lang="en-GB" altLang="zh-CN"/>
              <a:t>Warwick</a:t>
            </a:r>
            <a:r>
              <a:rPr lang="zh-CN" altLang="en-US"/>
              <a:t>大学的心理学院调查报告并与英国法院得出统一的结论，毕竟面对同一问题。</a:t>
            </a:r>
            <a:endParaRPr lang="en-US" altLang="zh-CN"/>
          </a:p>
          <a:p>
            <a:endParaRPr lang="zh-CN" altLang="en-US"/>
          </a:p>
          <a:p>
            <a:r>
              <a:rPr lang="zh-CN" altLang="en-US"/>
              <a:t>针对</a:t>
            </a:r>
            <a:r>
              <a:rPr lang="en-GB" altLang="zh-CN"/>
              <a:t>CPR</a:t>
            </a:r>
            <a:r>
              <a:rPr lang="zh-CN" altLang="en-US"/>
              <a:t>对证人证言的</a:t>
            </a:r>
            <a:r>
              <a:rPr lang="en-GB" altLang="zh-CN"/>
              <a:t>PD 57AC</a:t>
            </a:r>
            <a:r>
              <a:rPr lang="zh-CN" altLang="en-US"/>
              <a:t>的改革，在国际仲裁可以肯定陆续会来。</a:t>
            </a:r>
            <a:endParaRPr lang="en-US" altLang="zh-CN"/>
          </a:p>
        </p:txBody>
      </p:sp>
    </p:spTree>
    <p:extLst>
      <p:ext uri="{BB962C8B-B14F-4D97-AF65-F5344CB8AC3E}">
        <p14:creationId xmlns:p14="http://schemas.microsoft.com/office/powerpoint/2010/main" val="2792296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2C6348-3618-140D-D55A-0ABA5EE45617}"/>
              </a:ext>
            </a:extLst>
          </p:cNvPr>
          <p:cNvSpPr>
            <a:spLocks noGrp="1"/>
          </p:cNvSpPr>
          <p:nvPr>
            <p:ph type="title"/>
          </p:nvPr>
        </p:nvSpPr>
        <p:spPr/>
        <p:txBody>
          <a:bodyPr/>
          <a:lstStyle/>
          <a:p>
            <a:r>
              <a:rPr lang="en-US" altLang="zh-CN"/>
              <a:t>CPR PD 57AC</a:t>
            </a:r>
            <a:r>
              <a:rPr lang="zh-CN" altLang="en-US"/>
              <a:t>对仲裁的影响 </a:t>
            </a:r>
            <a:r>
              <a:rPr lang="en-US" altLang="zh-CN"/>
              <a:t>(2)</a:t>
            </a:r>
            <a:endParaRPr lang="zh-CN" altLang="en-US"/>
          </a:p>
        </p:txBody>
      </p:sp>
      <p:sp>
        <p:nvSpPr>
          <p:cNvPr id="3" name="内容占位符 2">
            <a:extLst>
              <a:ext uri="{FF2B5EF4-FFF2-40B4-BE49-F238E27FC236}">
                <a16:creationId xmlns:a16="http://schemas.microsoft.com/office/drawing/2014/main" id="{1ACAB06E-88BD-6604-C12F-9136CC289553}"/>
              </a:ext>
            </a:extLst>
          </p:cNvPr>
          <p:cNvSpPr>
            <a:spLocks noGrp="1"/>
          </p:cNvSpPr>
          <p:nvPr>
            <p:ph idx="1"/>
          </p:nvPr>
        </p:nvSpPr>
        <p:spPr/>
        <p:txBody>
          <a:bodyPr>
            <a:normAutofit/>
          </a:bodyPr>
          <a:lstStyle/>
          <a:p>
            <a:r>
              <a:rPr lang="zh-CN" altLang="en-US"/>
              <a:t>伦敦海事仲裁委员会（ </a:t>
            </a:r>
            <a:r>
              <a:rPr lang="en-GB" altLang="zh-CN"/>
              <a:t>LMAA</a:t>
            </a:r>
            <a:r>
              <a:rPr lang="zh-CN" altLang="en-US"/>
              <a:t> ）</a:t>
            </a:r>
            <a:r>
              <a:rPr lang="en-US" altLang="zh-CN"/>
              <a:t>2021</a:t>
            </a:r>
            <a:r>
              <a:rPr lang="zh-CN" altLang="en-US"/>
              <a:t>年规则是最早与目前唯一的仲裁机构把</a:t>
            </a:r>
            <a:r>
              <a:rPr lang="en-GB" altLang="zh-CN"/>
              <a:t>PD 57AC</a:t>
            </a:r>
            <a:r>
              <a:rPr lang="zh-CN" altLang="en-US"/>
              <a:t>加入仲裁规则，在</a:t>
            </a:r>
            <a:r>
              <a:rPr lang="en-GB" altLang="zh-CN"/>
              <a:t>Schedule 4(2)</a:t>
            </a:r>
            <a:r>
              <a:rPr lang="zh-CN" altLang="en-US"/>
              <a:t>是说：</a:t>
            </a:r>
            <a:endParaRPr lang="en-US" altLang="zh-CN"/>
          </a:p>
          <a:p>
            <a:endParaRPr lang="en-US" altLang="zh-CN"/>
          </a:p>
          <a:p>
            <a:pPr lvl="1"/>
            <a:r>
              <a:rPr lang="zh-CN" altLang="en-US" b="1"/>
              <a:t>“</a:t>
            </a:r>
            <a:r>
              <a:rPr lang="zh-CN" altLang="en-US" b="1" i="1"/>
              <a:t>事实证据 </a:t>
            </a:r>
            <a:r>
              <a:rPr lang="zh-CN" altLang="en-US" i="1"/>
              <a:t>（</a:t>
            </a:r>
            <a:r>
              <a:rPr lang="en-US" altLang="zh-CN" i="1"/>
              <a:t>a</a:t>
            </a:r>
            <a:r>
              <a:rPr lang="zh-CN" altLang="en-US" i="1"/>
              <a:t>）证人陈述最好是用证人自身的措词。证人陈述只应包含与一个或多个待决事实问题有关的、需要由证人的证据来证明的事实事项的证据，而证人对于有关事实事项有个人认识或记忆。证人陈述永不应用作辩论案情。（</a:t>
            </a:r>
            <a:r>
              <a:rPr lang="en-US" altLang="zh-CN" i="1"/>
              <a:t>b</a:t>
            </a:r>
            <a:r>
              <a:rPr lang="zh-CN" altLang="en-US" i="1"/>
              <a:t>）证人陈述必须编写段落号码，且在文件页边缘应标明对出现在其他卷宗中文件的交叉引用。（</a:t>
            </a:r>
            <a:r>
              <a:rPr lang="en-US" altLang="zh-CN" i="1"/>
              <a:t>c</a:t>
            </a:r>
            <a:r>
              <a:rPr lang="zh-CN" altLang="en-US" i="1"/>
              <a:t>）应考虑到补充的证人陈述的段落编号应从最初的陈述处继续，这样两份陈述能够作为一份连续的文件进行阅读。（</a:t>
            </a:r>
            <a:r>
              <a:rPr lang="en-US" altLang="zh-CN" i="1"/>
              <a:t>d</a:t>
            </a:r>
            <a:r>
              <a:rPr lang="zh-CN" altLang="en-US" i="1"/>
              <a:t>）各方当事人应在任何庭审前就是否需要由证人提供口头陈述达成一 致。（</a:t>
            </a:r>
            <a:r>
              <a:rPr lang="en-US" altLang="zh-CN" i="1"/>
              <a:t>e</a:t>
            </a:r>
            <a:r>
              <a:rPr lang="zh-CN" altLang="en-US" i="1"/>
              <a:t>）各方当事人应就证人陈述的全部或一部分能否作为主证证据提供达成一致。除非当事人另有约定或由仲裁庭做出命令，证人陈述应作为主证证据提供。（</a:t>
            </a:r>
            <a:r>
              <a:rPr lang="en-US" altLang="zh-CN" i="1"/>
              <a:t>f</a:t>
            </a:r>
            <a:r>
              <a:rPr lang="zh-CN" altLang="en-US" i="1"/>
              <a:t>）如果证人通过译员的协助提供口头陈述，应提供一份以证人他或她自身语言撰写的证人陈述副本。（这同样适用于询问证人时所依据的任 何其他重要文件）。各方当事人应在庭审前进行译员的安排，并就译员的身份达成一致</a:t>
            </a:r>
            <a:r>
              <a:rPr lang="zh-CN" altLang="en-US"/>
              <a:t>。”</a:t>
            </a:r>
          </a:p>
        </p:txBody>
      </p:sp>
    </p:spTree>
    <p:extLst>
      <p:ext uri="{BB962C8B-B14F-4D97-AF65-F5344CB8AC3E}">
        <p14:creationId xmlns:p14="http://schemas.microsoft.com/office/powerpoint/2010/main" val="2752221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45572F-BE09-E0E3-CC3C-0FF7CF1E65A3}"/>
              </a:ext>
            </a:extLst>
          </p:cNvPr>
          <p:cNvSpPr>
            <a:spLocks noGrp="1"/>
          </p:cNvSpPr>
          <p:nvPr>
            <p:ph type="title"/>
          </p:nvPr>
        </p:nvSpPr>
        <p:spPr>
          <a:xfrm>
            <a:off x="609600" y="533400"/>
            <a:ext cx="10972800" cy="664464"/>
          </a:xfrm>
        </p:spPr>
        <p:txBody>
          <a:bodyPr>
            <a:normAutofit fontScale="90000"/>
          </a:bodyPr>
          <a:lstStyle/>
          <a:p>
            <a:r>
              <a:rPr lang="en-US" altLang="zh-CN"/>
              <a:t>CPR PD 57AC</a:t>
            </a:r>
            <a:r>
              <a:rPr lang="zh-CN" altLang="en-US"/>
              <a:t>对仲裁的影响 </a:t>
            </a:r>
            <a:r>
              <a:rPr lang="en-US" altLang="zh-CN"/>
              <a:t>(3)</a:t>
            </a:r>
            <a:endParaRPr lang="zh-Hans-HK" altLang="en-US"/>
          </a:p>
        </p:txBody>
      </p:sp>
      <p:sp>
        <p:nvSpPr>
          <p:cNvPr id="3" name="内容占位符 2">
            <a:extLst>
              <a:ext uri="{FF2B5EF4-FFF2-40B4-BE49-F238E27FC236}">
                <a16:creationId xmlns:a16="http://schemas.microsoft.com/office/drawing/2014/main" id="{48AD8C0D-8FF3-0F99-F5C7-896C45E3F60D}"/>
              </a:ext>
            </a:extLst>
          </p:cNvPr>
          <p:cNvSpPr>
            <a:spLocks noGrp="1"/>
          </p:cNvSpPr>
          <p:nvPr>
            <p:ph idx="1"/>
          </p:nvPr>
        </p:nvSpPr>
        <p:spPr>
          <a:xfrm>
            <a:off x="609600" y="1289304"/>
            <a:ext cx="11405616" cy="5431536"/>
          </a:xfrm>
        </p:spPr>
        <p:txBody>
          <a:bodyPr>
            <a:normAutofit lnSpcReduction="10000"/>
          </a:bodyPr>
          <a:lstStyle/>
          <a:p>
            <a:r>
              <a:rPr lang="zh-CN" altLang="en-US"/>
              <a:t>但</a:t>
            </a:r>
            <a:r>
              <a:rPr lang="en-GB" altLang="zh-CN"/>
              <a:t>LMAA</a:t>
            </a:r>
            <a:r>
              <a:rPr lang="zh-CN" altLang="en-US"/>
              <a:t>仲裁规则没有针对法院在</a:t>
            </a:r>
            <a:r>
              <a:rPr lang="en-GB" altLang="zh-CN"/>
              <a:t>PD 57AC</a:t>
            </a:r>
            <a:r>
              <a:rPr lang="zh-CN" altLang="en-US"/>
              <a:t>下的惩罚，因为仲裁员没有这些广泛的权力。所以，也没有规定如证人与代表律师必须签署合规认证、仲裁庭有裁量权撤销当事人依赖部分的证人证言、要求重写证人证言（如缩短一半等）、要求证人再以口头作出主证据等。只保留在</a:t>
            </a:r>
            <a:r>
              <a:rPr lang="en-GB" altLang="zh-CN"/>
              <a:t>Schedule 2</a:t>
            </a:r>
            <a:r>
              <a:rPr lang="zh-CN" altLang="en-US"/>
              <a:t>有权作出费用的惩罚，但这一般作用不大。</a:t>
            </a:r>
          </a:p>
          <a:p>
            <a:r>
              <a:rPr lang="zh-CN" altLang="en-US"/>
              <a:t>所以，国际仲裁近年来对当事人与他们的代表律师（可以是任何国家的律师，虽然主流是英美律师）的专业操守（</a:t>
            </a:r>
            <a:r>
              <a:rPr lang="en-GB" altLang="zh-CN"/>
              <a:t>ethical conduct</a:t>
            </a:r>
            <a:r>
              <a:rPr lang="zh-CN" altLang="en-US"/>
              <a:t>）与按规则办事，如何去强制执行与作出惩罚，是热点话题。</a:t>
            </a:r>
          </a:p>
          <a:p>
            <a:r>
              <a:rPr lang="zh-CN" altLang="en-US"/>
              <a:t>跟随</a:t>
            </a:r>
            <a:r>
              <a:rPr lang="en-GB" altLang="zh-CN"/>
              <a:t>LMAA</a:t>
            </a:r>
            <a:r>
              <a:rPr lang="zh-CN" altLang="en-US"/>
              <a:t>后，相信</a:t>
            </a:r>
            <a:r>
              <a:rPr lang="en-GB" altLang="zh-CN"/>
              <a:t>LCIA</a:t>
            </a:r>
            <a:r>
              <a:rPr lang="zh-CN" altLang="en-US"/>
              <a:t>、</a:t>
            </a:r>
            <a:r>
              <a:rPr lang="en-GB" altLang="zh-CN"/>
              <a:t>ICC</a:t>
            </a:r>
            <a:r>
              <a:rPr lang="zh-CN" altLang="en-US"/>
              <a:t>、</a:t>
            </a:r>
            <a:r>
              <a:rPr lang="en-GB" altLang="zh-CN"/>
              <a:t>SIAC</a:t>
            </a:r>
            <a:r>
              <a:rPr lang="zh-CN" altLang="en-US"/>
              <a:t>与</a:t>
            </a:r>
            <a:r>
              <a:rPr lang="en-GB" altLang="zh-CN"/>
              <a:t>HKIAC</a:t>
            </a:r>
            <a:r>
              <a:rPr lang="zh-CN" altLang="en-US"/>
              <a:t>等都会陆续跟从对证人证言作出同样改革。由于时间尚短，所以有些方面仍待更多案例的指引，特别是在千变万化的案情不同程度违反</a:t>
            </a:r>
            <a:r>
              <a:rPr lang="en-US" altLang="zh-CN"/>
              <a:t>PD 57AC</a:t>
            </a:r>
            <a:r>
              <a:rPr lang="zh-CN" altLang="en-US"/>
              <a:t>下如何去对口与成比例的作出惩罚措施。</a:t>
            </a:r>
          </a:p>
          <a:p>
            <a:r>
              <a:rPr lang="zh-CN" altLang="en-US"/>
              <a:t>相信也会在个别国际仲裁，英国代表律师会向仲裁庭（也很可能是英美人士）在拟定程序命令时加上双方的证人证言要依照</a:t>
            </a:r>
            <a:r>
              <a:rPr lang="en-GB" altLang="zh-CN"/>
              <a:t>PD 57AC</a:t>
            </a:r>
            <a:r>
              <a:rPr lang="zh-CN" altLang="en-US"/>
              <a:t>的指引；或在向证人交叉盘问时提出相关问题如：“你是否亲自经历过有关事情？”、“谁代你拟定证人证言？”、“你的律师在拟定前或期间给你看了哪些文件？”、“你的律师有否说到某些（诱导性）问题？”（这可享有特免权，但证人或代表律师不警觉及时反对）等等。</a:t>
            </a:r>
          </a:p>
          <a:p>
            <a:endParaRPr lang="zh-CN" altLang="en-US"/>
          </a:p>
          <a:p>
            <a:endParaRPr lang="zh-CN" altLang="en-US"/>
          </a:p>
        </p:txBody>
      </p:sp>
    </p:spTree>
    <p:extLst>
      <p:ext uri="{BB962C8B-B14F-4D97-AF65-F5344CB8AC3E}">
        <p14:creationId xmlns:p14="http://schemas.microsoft.com/office/powerpoint/2010/main" val="3470586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BE53-8C4F-47C0-17EC-AD380645CF50}"/>
              </a:ext>
            </a:extLst>
          </p:cNvPr>
          <p:cNvSpPr>
            <a:spLocks noGrp="1"/>
          </p:cNvSpPr>
          <p:nvPr>
            <p:ph type="title"/>
          </p:nvPr>
        </p:nvSpPr>
        <p:spPr>
          <a:xfrm>
            <a:off x="740664" y="472440"/>
            <a:ext cx="10905744" cy="597408"/>
          </a:xfrm>
        </p:spPr>
        <p:txBody>
          <a:bodyPr>
            <a:normAutofit fontScale="90000"/>
          </a:bodyPr>
          <a:lstStyle/>
          <a:p>
            <a:r>
              <a:rPr lang="zh-CN" altLang="en-US"/>
              <a:t>国际仲裁对当事人代表律师的专业操守管控</a:t>
            </a:r>
            <a:endParaRPr lang="en-HK"/>
          </a:p>
        </p:txBody>
      </p:sp>
      <p:sp>
        <p:nvSpPr>
          <p:cNvPr id="3" name="Content Placeholder 2">
            <a:extLst>
              <a:ext uri="{FF2B5EF4-FFF2-40B4-BE49-F238E27FC236}">
                <a16:creationId xmlns:a16="http://schemas.microsoft.com/office/drawing/2014/main" id="{F51DB59D-B539-5D70-C40D-7A7F7CC1325D}"/>
              </a:ext>
            </a:extLst>
          </p:cNvPr>
          <p:cNvSpPr>
            <a:spLocks noGrp="1"/>
          </p:cNvSpPr>
          <p:nvPr>
            <p:ph idx="1"/>
          </p:nvPr>
        </p:nvSpPr>
        <p:spPr>
          <a:xfrm>
            <a:off x="740664" y="1323770"/>
            <a:ext cx="10841736" cy="5660136"/>
          </a:xfrm>
        </p:spPr>
        <p:txBody>
          <a:bodyPr>
            <a:normAutofit fontScale="92500" lnSpcReduction="10000"/>
          </a:bodyPr>
          <a:lstStyle/>
          <a:p>
            <a:r>
              <a:rPr lang="zh-CN" altLang="en-US"/>
              <a:t>国际仲裁是英美人士主导，认同的专业操守也是他们在法院习惯的一套守则。英国大律师公会包括了专业守则（</a:t>
            </a:r>
            <a:r>
              <a:rPr lang="en-US" altLang="zh-CN"/>
              <a:t>Code of Conduct Rules</a:t>
            </a:r>
            <a:r>
              <a:rPr lang="zh-CN" altLang="en-US"/>
              <a:t>）的</a:t>
            </a:r>
            <a:r>
              <a:rPr lang="en-US" altLang="zh-CN"/>
              <a:t>《The Bar Standards Board Handbook》</a:t>
            </a:r>
            <a:r>
              <a:rPr lang="zh-CN" altLang="en-US"/>
              <a:t>（</a:t>
            </a:r>
            <a:r>
              <a:rPr lang="en-US" altLang="zh-CN"/>
              <a:t>2019</a:t>
            </a:r>
            <a:r>
              <a:rPr lang="zh-CN" altLang="en-US"/>
              <a:t>年版）与律师协会的</a:t>
            </a:r>
            <a:r>
              <a:rPr lang="en-US" altLang="zh-CN"/>
              <a:t>《Solicitors Regulation Authority's Code of Conduct》</a:t>
            </a:r>
            <a:r>
              <a:rPr lang="zh-CN" altLang="en-US"/>
              <a:t>也全球强制适用，所以肯定希望国际仲裁能一致。</a:t>
            </a:r>
            <a:endParaRPr lang="en-US" altLang="zh-CN"/>
          </a:p>
          <a:p>
            <a:endParaRPr lang="en-US" altLang="zh-CN"/>
          </a:p>
          <a:p>
            <a:r>
              <a:rPr lang="zh-CN" altLang="en-US"/>
              <a:t>国际仲裁看不惯也绝不允许的一些</a:t>
            </a:r>
            <a:r>
              <a:rPr lang="zh-CN" altLang="en-US" b="1"/>
              <a:t>程序不公正</a:t>
            </a:r>
            <a:r>
              <a:rPr lang="zh-CN" altLang="en-US"/>
              <a:t>的做法，如：</a:t>
            </a:r>
            <a:endParaRPr lang="en-US" altLang="zh-CN"/>
          </a:p>
          <a:p>
            <a:pPr lvl="1"/>
            <a:r>
              <a:rPr lang="zh-CN" altLang="en-US"/>
              <a:t>突袭手段（不按程序办事，如：争议</a:t>
            </a:r>
            <a:r>
              <a:rPr lang="en-US" altLang="zh-CN"/>
              <a:t>/</a:t>
            </a:r>
            <a:r>
              <a:rPr lang="zh-CN" altLang="en-US"/>
              <a:t>争端不在文书请求或修改提出，而随意后来如开庭前或开庭中提出；文件证据不在披露时交出，如在</a:t>
            </a:r>
            <a:r>
              <a:rPr lang="en-GB" altLang="zh-CN"/>
              <a:t>Redfern Schedule</a:t>
            </a:r>
            <a:r>
              <a:rPr lang="zh-CN" altLang="en-US"/>
              <a:t>说是没有，但开庭前突然交出大量文件；证人证言只简单写几句，在开庭时坚持证人要提供口头主证据；等等）；</a:t>
            </a:r>
          </a:p>
          <a:p>
            <a:pPr lvl="1"/>
            <a:r>
              <a:rPr lang="zh-CN" altLang="en-US"/>
              <a:t>隐藏不利已方文件、不诚实等行为；</a:t>
            </a:r>
          </a:p>
          <a:p>
            <a:pPr lvl="1"/>
            <a:r>
              <a:rPr lang="zh-CN" altLang="en-US"/>
              <a:t>非法教唆证人；</a:t>
            </a:r>
            <a:endParaRPr lang="en-US" altLang="zh-CN"/>
          </a:p>
          <a:p>
            <a:pPr lvl="1"/>
            <a:r>
              <a:rPr lang="zh-CN" altLang="en-US"/>
              <a:t>不礼貌或不合作的不必要行为。虽然是文斗，但态度上仍与武斗有别。不应该动不动发脾气、骂对方律师（特别是用诽谤的语言例如说“你骗人”）甚至是仲裁员（例如说“你偏袒”）；对一些正常程序不涉及利弊也无法与对方律师合作，好像这样才是“对抗制”。</a:t>
            </a:r>
          </a:p>
          <a:p>
            <a:pPr lvl="1"/>
            <a:r>
              <a:rPr lang="zh-CN" altLang="en-US"/>
              <a:t>在仲裁程序启动后（在这之前是委任己方仲裁员与成立仲裁庭后委任首席可以有例外），企图单方面接触仲裁庭成员（通常是己方委任的仲裁员，也会是首席）。</a:t>
            </a:r>
          </a:p>
          <a:p>
            <a:pPr lvl="1"/>
            <a:r>
              <a:rPr lang="zh-CN" altLang="en-US"/>
              <a:t>其他。</a:t>
            </a:r>
            <a:endParaRPr lang="en-HK" altLang="zh-Hans-HK"/>
          </a:p>
        </p:txBody>
      </p:sp>
    </p:spTree>
    <p:extLst>
      <p:ext uri="{BB962C8B-B14F-4D97-AF65-F5344CB8AC3E}">
        <p14:creationId xmlns:p14="http://schemas.microsoft.com/office/powerpoint/2010/main" val="247615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9906EA-027D-44DD-094D-7A01096C400F}"/>
              </a:ext>
            </a:extLst>
          </p:cNvPr>
          <p:cNvSpPr>
            <a:spLocks noGrp="1"/>
          </p:cNvSpPr>
          <p:nvPr>
            <p:ph type="title"/>
          </p:nvPr>
        </p:nvSpPr>
        <p:spPr/>
        <p:txBody>
          <a:bodyPr/>
          <a:lstStyle/>
          <a:p>
            <a:r>
              <a:rPr lang="zh-CN" altLang="en-US"/>
              <a:t>国际仲裁对当事人代表律师的专业操守管控 </a:t>
            </a:r>
            <a:r>
              <a:rPr lang="en-US" altLang="zh-CN"/>
              <a:t>(2)</a:t>
            </a:r>
            <a:endParaRPr lang="zh-Hans-HK" altLang="en-US"/>
          </a:p>
        </p:txBody>
      </p:sp>
      <p:sp>
        <p:nvSpPr>
          <p:cNvPr id="3" name="内容占位符 2">
            <a:extLst>
              <a:ext uri="{FF2B5EF4-FFF2-40B4-BE49-F238E27FC236}">
                <a16:creationId xmlns:a16="http://schemas.microsoft.com/office/drawing/2014/main" id="{BCD21586-C057-18D4-1329-7320E0B79344}"/>
              </a:ext>
            </a:extLst>
          </p:cNvPr>
          <p:cNvSpPr>
            <a:spLocks noGrp="1"/>
          </p:cNvSpPr>
          <p:nvPr>
            <p:ph idx="1"/>
          </p:nvPr>
        </p:nvSpPr>
        <p:spPr/>
        <p:txBody>
          <a:bodyPr>
            <a:normAutofit fontScale="92500" lnSpcReduction="10000"/>
          </a:bodyPr>
          <a:lstStyle/>
          <a:p>
            <a:r>
              <a:rPr lang="zh-CN" altLang="en-US"/>
              <a:t>今天国际仲裁案件主要用家之一是中国公司，其中也越来越多是委任中国律师。带来的问题有：</a:t>
            </a:r>
          </a:p>
          <a:p>
            <a:pPr lvl="1"/>
            <a:r>
              <a:rPr lang="en-US" altLang="zh-CN"/>
              <a:t>(1)</a:t>
            </a:r>
            <a:r>
              <a:rPr lang="en-GB" altLang="zh-CN"/>
              <a:t> </a:t>
            </a:r>
            <a:r>
              <a:rPr lang="zh-CN" altLang="en-US"/>
              <a:t>在理解国际仲裁（特别是精髓所在的国际合同法与证据法）与相关经验（通过向熟悉国际仲裁的人士学习吸收）是良莠不齐。程度上差别的严重性，远远比英美律师严重。</a:t>
            </a:r>
            <a:endParaRPr lang="en-GB" altLang="zh-CN"/>
          </a:p>
          <a:p>
            <a:pPr lvl="1"/>
            <a:r>
              <a:rPr lang="en-GB" altLang="zh-CN"/>
              <a:t>(2) </a:t>
            </a:r>
            <a:r>
              <a:rPr lang="zh-CN" altLang="en-US"/>
              <a:t>往往经验是来自内地仲裁，但这与国际仲裁的做法有极大差别。</a:t>
            </a:r>
          </a:p>
          <a:p>
            <a:pPr lvl="1"/>
            <a:r>
              <a:rPr lang="en-US" altLang="zh-CN"/>
              <a:t>(3)</a:t>
            </a:r>
            <a:r>
              <a:rPr lang="en-GB" altLang="zh-CN"/>
              <a:t> </a:t>
            </a:r>
            <a:r>
              <a:rPr lang="zh-CN" altLang="en-US"/>
              <a:t>虽然英国律师代理的案件是大比例胜诉（面对中国律师），他们仍不会是看得惯不守规矩的做法。</a:t>
            </a:r>
            <a:endParaRPr lang="en-US" altLang="zh-CN"/>
          </a:p>
          <a:p>
            <a:endParaRPr lang="en-US" altLang="zh-CN"/>
          </a:p>
          <a:p>
            <a:r>
              <a:rPr lang="zh-CN" altLang="en-US"/>
              <a:t>在近年开始热门的呼吁与采取行动针对当事人代表律师的专业操守。可去一提的是：只适用在国家参与的如投资仲裁的“</a:t>
            </a:r>
            <a:r>
              <a:rPr lang="en-GB" altLang="zh-CN"/>
              <a:t>Hague Principles on Ethical Standards for Counsel Appearing before International Courts and Tribunals</a:t>
            </a:r>
            <a:r>
              <a:rPr lang="zh-CN" altLang="en-US"/>
              <a:t>”；作为指引的“</a:t>
            </a:r>
            <a:r>
              <a:rPr lang="en-GB" altLang="zh-CN"/>
              <a:t>IBA Guidelines for Party Representatives in International Arbitration</a:t>
            </a:r>
            <a:r>
              <a:rPr lang="zh-CN" altLang="en-US"/>
              <a:t>”等。</a:t>
            </a:r>
          </a:p>
          <a:p>
            <a:r>
              <a:rPr lang="zh-CN" altLang="en-US"/>
              <a:t>但</a:t>
            </a:r>
            <a:r>
              <a:rPr lang="en-GB" altLang="zh-CN"/>
              <a:t>IBA Guidelines</a:t>
            </a:r>
            <a:r>
              <a:rPr lang="zh-CN" altLang="en-US"/>
              <a:t>只是指引，在国际仲能强制适用只能靠双方当事人同意。但不像</a:t>
            </a:r>
            <a:r>
              <a:rPr lang="en-US" altLang="zh-CN"/>
              <a:t>《IBA Rules on Taking Evidence in International Arbitration》</a:t>
            </a:r>
            <a:r>
              <a:rPr lang="zh-CN" altLang="en-US"/>
              <a:t>会受当事人欢迎，所以实用不高。</a:t>
            </a:r>
          </a:p>
          <a:p>
            <a:endParaRPr lang="zh-Hans-HK" altLang="en-US"/>
          </a:p>
        </p:txBody>
      </p:sp>
    </p:spTree>
    <p:extLst>
      <p:ext uri="{BB962C8B-B14F-4D97-AF65-F5344CB8AC3E}">
        <p14:creationId xmlns:p14="http://schemas.microsoft.com/office/powerpoint/2010/main" val="275663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50B87D-E3A8-0C5E-86E6-041BCFDA4CEC}"/>
              </a:ext>
            </a:extLst>
          </p:cNvPr>
          <p:cNvSpPr>
            <a:spLocks noGrp="1"/>
          </p:cNvSpPr>
          <p:nvPr>
            <p:ph type="title"/>
          </p:nvPr>
        </p:nvSpPr>
        <p:spPr>
          <a:xfrm>
            <a:off x="758952" y="378655"/>
            <a:ext cx="10823448" cy="700337"/>
          </a:xfrm>
        </p:spPr>
        <p:txBody>
          <a:bodyPr>
            <a:normAutofit fontScale="90000"/>
          </a:bodyPr>
          <a:lstStyle/>
          <a:p>
            <a:r>
              <a:rPr lang="zh-CN" altLang="en-US"/>
              <a:t>必须依赖口头证据的情况</a:t>
            </a:r>
          </a:p>
        </p:txBody>
      </p:sp>
      <p:sp>
        <p:nvSpPr>
          <p:cNvPr id="3" name="内容占位符 2">
            <a:extLst>
              <a:ext uri="{FF2B5EF4-FFF2-40B4-BE49-F238E27FC236}">
                <a16:creationId xmlns:a16="http://schemas.microsoft.com/office/drawing/2014/main" id="{B1CFAFB9-E427-493A-5D2F-97C6C5381B9B}"/>
              </a:ext>
            </a:extLst>
          </p:cNvPr>
          <p:cNvSpPr>
            <a:spLocks noGrp="1"/>
          </p:cNvSpPr>
          <p:nvPr>
            <p:ph idx="1"/>
          </p:nvPr>
        </p:nvSpPr>
        <p:spPr>
          <a:xfrm>
            <a:off x="603504" y="1197864"/>
            <a:ext cx="11329416" cy="5660136"/>
          </a:xfrm>
        </p:spPr>
        <p:txBody>
          <a:bodyPr>
            <a:normAutofit lnSpcReduction="10000"/>
          </a:bodyPr>
          <a:lstStyle/>
          <a:p>
            <a:r>
              <a:rPr lang="zh-CN" altLang="en-US"/>
              <a:t>国际商业的现实是，当事人在交往中通常都会制作大量的文件。但一旦有了争议，除非只是涉及一个狭窄与简单的事实争端，都需要进一步的口头证据作为补充。</a:t>
            </a:r>
            <a:endParaRPr lang="en-US" altLang="zh-CN"/>
          </a:p>
          <a:p>
            <a:r>
              <a:rPr lang="zh-CN" altLang="en-US"/>
              <a:t>在民商事案件中常见的情况是，针对特定争议事实的文件证据缺失，或有关文件证据的内容不足、混乱与</a:t>
            </a:r>
            <a:r>
              <a:rPr lang="en-US" altLang="zh-CN"/>
              <a:t>/</a:t>
            </a:r>
            <a:r>
              <a:rPr lang="zh-CN" altLang="en-US"/>
              <a:t>或需要进一步补充与解释背景</a:t>
            </a:r>
            <a:r>
              <a:rPr lang="en-US" altLang="zh-CN"/>
              <a:t>/</a:t>
            </a:r>
            <a:r>
              <a:rPr lang="zh-CN" altLang="en-US"/>
              <a:t>语境。例如：</a:t>
            </a:r>
          </a:p>
          <a:p>
            <a:pPr lvl="1"/>
            <a:r>
              <a:rPr lang="zh-CN" altLang="en-US"/>
              <a:t>双方是否在电话中，或在一个商务活动上口头同意一个买卖合同；</a:t>
            </a:r>
          </a:p>
          <a:p>
            <a:pPr lvl="1"/>
            <a:r>
              <a:rPr lang="zh-CN" altLang="en-US"/>
              <a:t>一方是否作出一个承诺（</a:t>
            </a:r>
            <a:r>
              <a:rPr lang="en-US" altLang="zh-CN"/>
              <a:t>promise</a:t>
            </a:r>
            <a:r>
              <a:rPr lang="zh-CN" altLang="en-US"/>
              <a:t>）、担保（</a:t>
            </a:r>
            <a:r>
              <a:rPr lang="en-US" altLang="zh-CN"/>
              <a:t>guarantee</a:t>
            </a:r>
            <a:r>
              <a:rPr lang="zh-CN" altLang="en-US"/>
              <a:t>）、误述（</a:t>
            </a:r>
            <a:r>
              <a:rPr lang="en-US" altLang="zh-CN"/>
              <a:t>misrepresentation</a:t>
            </a:r>
            <a:r>
              <a:rPr lang="zh-CN" altLang="en-US"/>
              <a:t>）；</a:t>
            </a:r>
          </a:p>
          <a:p>
            <a:pPr lvl="1"/>
            <a:r>
              <a:rPr lang="zh-CN" altLang="en-US"/>
              <a:t>是否存在违约</a:t>
            </a:r>
            <a:r>
              <a:rPr lang="en-US" altLang="zh-CN"/>
              <a:t>/</a:t>
            </a:r>
            <a:r>
              <a:rPr lang="zh-CN" altLang="en-US"/>
              <a:t>毁约的言行或弃权及禁反言的言行。</a:t>
            </a:r>
          </a:p>
          <a:p>
            <a:r>
              <a:rPr lang="zh-CN" altLang="en-US"/>
              <a:t>虽然口头证据有一定用处，但近年的做法是十分令人不满与昂贵。这在</a:t>
            </a:r>
            <a:r>
              <a:rPr lang="en-GB" altLang="zh-CN" u="sng" err="1"/>
              <a:t>Gestmin</a:t>
            </a:r>
            <a:r>
              <a:rPr lang="en-GB" altLang="zh-CN" u="sng"/>
              <a:t> SGPS SA  v. Credit Suisse (UK) Ltd</a:t>
            </a:r>
            <a:r>
              <a:rPr lang="en-GB" altLang="zh-CN"/>
              <a:t> (2013) EWHC 3560 (Comm)</a:t>
            </a:r>
            <a:r>
              <a:rPr lang="zh-CN" altLang="en-US"/>
              <a:t>先例，</a:t>
            </a:r>
            <a:r>
              <a:rPr lang="en-GB" altLang="zh-CN"/>
              <a:t>Leggatt</a:t>
            </a:r>
            <a:r>
              <a:rPr lang="zh-CN" altLang="en-US"/>
              <a:t>大法官说：</a:t>
            </a:r>
            <a:endParaRPr lang="en-US" altLang="zh-CN"/>
          </a:p>
          <a:p>
            <a:pPr marL="274320" lvl="1" indent="0" algn="just">
              <a:buNone/>
            </a:pPr>
            <a:r>
              <a:rPr lang="zh-CN" altLang="en-US" sz="1800"/>
              <a:t>“</a:t>
            </a:r>
            <a:r>
              <a:rPr lang="en-US" altLang="zh-Hans-HK" sz="1800" b="0" i="1">
                <a:solidFill>
                  <a:srgbClr val="212121"/>
                </a:solidFill>
                <a:effectLst/>
                <a:latin typeface="KnowledgeRegular"/>
              </a:rPr>
              <a:t>In the light of these considerations, the best approach for a judge to adopt in the trial of a commercial case is, in my view, to place little if any reliance at all on witnesses‘ recollections of what was said in meetings and conversations, and to base factual findings on inferences drawn from the documentary evidence and known or probable facts. </a:t>
            </a:r>
            <a:r>
              <a:rPr lang="en-US" altLang="zh-Hans-HK" sz="1800" b="1" i="1">
                <a:solidFill>
                  <a:srgbClr val="212121"/>
                </a:solidFill>
                <a:effectLst/>
                <a:latin typeface="KnowledgeRegular"/>
              </a:rPr>
              <a:t>This does not mean that oral testimony serves no useful purpose – though its utility is often disproportionate to its length</a:t>
            </a:r>
            <a:r>
              <a:rPr lang="en-GB" altLang="zh-Hans-HK" sz="1800" b="1" i="1">
                <a:solidFill>
                  <a:srgbClr val="212121"/>
                </a:solidFill>
                <a:effectLst/>
                <a:latin typeface="KnowledgeRegular"/>
              </a:rPr>
              <a:t> </a:t>
            </a:r>
            <a:r>
              <a:rPr lang="zh-CN" altLang="en-US" sz="1800" b="1" i="1">
                <a:solidFill>
                  <a:srgbClr val="212121"/>
                </a:solidFill>
                <a:effectLst/>
                <a:latin typeface="KnowledgeRegular"/>
              </a:rPr>
              <a:t>（与费用）</a:t>
            </a:r>
            <a:r>
              <a:rPr lang="en-US" altLang="zh-Hans-HK" sz="1800" b="0" i="1">
                <a:solidFill>
                  <a:srgbClr val="212121"/>
                </a:solidFill>
                <a:effectLst/>
                <a:latin typeface="KnowledgeRegular"/>
              </a:rPr>
              <a:t>. But </a:t>
            </a:r>
            <a:r>
              <a:rPr lang="en-US" altLang="zh-Hans-HK" sz="1800" b="1" i="1">
                <a:solidFill>
                  <a:srgbClr val="212121"/>
                </a:solidFill>
                <a:effectLst/>
                <a:latin typeface="KnowledgeRegular"/>
              </a:rPr>
              <a:t>its value lies largely, as I see it, in the opportunity which cross-examination affords to subject the documentary record to critical scrutiny and to gauge the personality, motivations and working practices of a witness</a:t>
            </a:r>
            <a:r>
              <a:rPr lang="en-US" altLang="zh-Hans-HK" sz="1800" b="0" i="1">
                <a:solidFill>
                  <a:srgbClr val="212121"/>
                </a:solidFill>
                <a:effectLst/>
                <a:latin typeface="KnowledgeRegular"/>
              </a:rPr>
              <a:t>, rather than in testimony of what the witness recalls of particular conversations and events. </a:t>
            </a:r>
            <a:r>
              <a:rPr lang="zh-CN" altLang="en-US" sz="1800"/>
              <a:t>”</a:t>
            </a:r>
          </a:p>
        </p:txBody>
      </p:sp>
    </p:spTree>
    <p:extLst>
      <p:ext uri="{BB962C8B-B14F-4D97-AF65-F5344CB8AC3E}">
        <p14:creationId xmlns:p14="http://schemas.microsoft.com/office/powerpoint/2010/main" val="39230261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2D048F-E846-BA3F-7586-E7933AC8D7C9}"/>
              </a:ext>
            </a:extLst>
          </p:cNvPr>
          <p:cNvSpPr>
            <a:spLocks noGrp="1"/>
          </p:cNvSpPr>
          <p:nvPr>
            <p:ph type="title"/>
          </p:nvPr>
        </p:nvSpPr>
        <p:spPr>
          <a:xfrm>
            <a:off x="609600" y="533400"/>
            <a:ext cx="10972800" cy="691896"/>
          </a:xfrm>
        </p:spPr>
        <p:txBody>
          <a:bodyPr>
            <a:normAutofit fontScale="90000"/>
          </a:bodyPr>
          <a:lstStyle/>
          <a:p>
            <a:r>
              <a:rPr lang="zh-CN" altLang="en-US"/>
              <a:t>国际仲裁对当事人代表律师的专业操守管控 </a:t>
            </a:r>
            <a:r>
              <a:rPr lang="en-US" altLang="zh-CN"/>
              <a:t>(3)</a:t>
            </a:r>
            <a:endParaRPr lang="zh-Hans-HK" altLang="en-US"/>
          </a:p>
        </p:txBody>
      </p:sp>
      <p:sp>
        <p:nvSpPr>
          <p:cNvPr id="3" name="内容占位符 2">
            <a:extLst>
              <a:ext uri="{FF2B5EF4-FFF2-40B4-BE49-F238E27FC236}">
                <a16:creationId xmlns:a16="http://schemas.microsoft.com/office/drawing/2014/main" id="{E02A9B78-CADB-5DC8-8220-39D9FB83CB49}"/>
              </a:ext>
            </a:extLst>
          </p:cNvPr>
          <p:cNvSpPr>
            <a:spLocks noGrp="1"/>
          </p:cNvSpPr>
          <p:nvPr>
            <p:ph idx="1"/>
          </p:nvPr>
        </p:nvSpPr>
        <p:spPr>
          <a:xfrm>
            <a:off x="609600" y="1335024"/>
            <a:ext cx="11250168" cy="5367528"/>
          </a:xfrm>
        </p:spPr>
        <p:txBody>
          <a:bodyPr>
            <a:normAutofit fontScale="92500" lnSpcReduction="10000"/>
          </a:bodyPr>
          <a:lstStyle/>
          <a:p>
            <a:r>
              <a:rPr lang="en-GB" altLang="en-US"/>
              <a:t>LCIA</a:t>
            </a:r>
            <a:r>
              <a:rPr lang="zh-CN" altLang="en-US"/>
              <a:t>成为第一个仲裁机构强制引入专业操守守则。这是在</a:t>
            </a:r>
            <a:r>
              <a:rPr lang="en-US" altLang="zh-CN"/>
              <a:t>2014</a:t>
            </a:r>
            <a:r>
              <a:rPr lang="zh-CN" altLang="en-US"/>
              <a:t>年仲裁规则（</a:t>
            </a:r>
            <a:r>
              <a:rPr lang="en-US" altLang="zh-CN"/>
              <a:t>2020</a:t>
            </a:r>
            <a:r>
              <a:rPr lang="zh-CN" altLang="en-US"/>
              <a:t>年版也是同样）之</a:t>
            </a:r>
            <a:r>
              <a:rPr lang="en-GB" altLang="zh-CN"/>
              <a:t>Article 18</a:t>
            </a:r>
            <a:r>
              <a:rPr lang="zh-CN" altLang="en-US"/>
              <a:t>，规定双方同意适用（如当事人中途更换代表律师需要仲裁庭先批准）与他的律师</a:t>
            </a:r>
            <a:r>
              <a:rPr lang="en-US" altLang="zh-CN"/>
              <a:t>/</a:t>
            </a:r>
            <a:r>
              <a:rPr lang="zh-CN" altLang="en-US"/>
              <a:t>法律代表同意受一连串在附件的专业操守的约束，如：</a:t>
            </a:r>
          </a:p>
          <a:p>
            <a:pPr lvl="1"/>
            <a:r>
              <a:rPr lang="zh-CN" altLang="en-US"/>
              <a:t>不做任何会妨碍仲裁（如对仲裁庭作出的命令重复提出质疑与挑战等等）的不公平行为或令将来裁决无法有效执行的行为；</a:t>
            </a:r>
          </a:p>
          <a:p>
            <a:pPr lvl="1"/>
            <a:r>
              <a:rPr lang="zh-CN" altLang="en-US"/>
              <a:t>代表律师向仲裁庭或</a:t>
            </a:r>
            <a:r>
              <a:rPr lang="en-GB" altLang="zh-CN"/>
              <a:t>LCIA</a:t>
            </a:r>
            <a:r>
              <a:rPr lang="zh-CN" altLang="en-US"/>
              <a:t>作不诚实陈述；</a:t>
            </a:r>
          </a:p>
          <a:p>
            <a:pPr lvl="1"/>
            <a:r>
              <a:rPr lang="zh-CN" altLang="en-US"/>
              <a:t>代表律师协助去取得不正确证据（如教唆证人等行为）；</a:t>
            </a:r>
          </a:p>
          <a:p>
            <a:pPr lvl="1"/>
            <a:r>
              <a:rPr lang="zh-CN" altLang="en-US"/>
              <a:t>代表律师明知去隐藏或协助隐藏（毕竟客户自己会不懂什么是需要隐藏的文件）一些仲裁庭要求或命令要披露（如通过</a:t>
            </a:r>
            <a:r>
              <a:rPr lang="en-GB" altLang="zh-CN"/>
              <a:t>Redfern Schedule</a:t>
            </a:r>
            <a:r>
              <a:rPr lang="zh-CN" altLang="en-US"/>
              <a:t>）的文件证据；</a:t>
            </a:r>
          </a:p>
          <a:p>
            <a:pPr lvl="1"/>
            <a:r>
              <a:rPr lang="zh-CN" altLang="en-US"/>
              <a:t>代表律师不能在程序启动后主动去单方面接触仲裁庭成员或</a:t>
            </a:r>
            <a:r>
              <a:rPr lang="en-US" altLang="zh-CN"/>
              <a:t>/</a:t>
            </a:r>
            <a:r>
              <a:rPr lang="zh-CN" altLang="en-US"/>
              <a:t>与</a:t>
            </a:r>
            <a:r>
              <a:rPr lang="en-GB" altLang="zh-CN"/>
              <a:t>LCIA</a:t>
            </a:r>
            <a:r>
              <a:rPr lang="zh-CN" altLang="en-US"/>
              <a:t>。</a:t>
            </a:r>
            <a:endParaRPr lang="en-US" altLang="zh-CN"/>
          </a:p>
          <a:p>
            <a:pPr lvl="1"/>
            <a:endParaRPr lang="zh-CN" altLang="en-US"/>
          </a:p>
          <a:p>
            <a:r>
              <a:rPr lang="zh-CN" altLang="en-US"/>
              <a:t>而如果有违反，仲裁庭被授权去作出以下惩罚：</a:t>
            </a:r>
          </a:p>
          <a:p>
            <a:pPr lvl="1"/>
            <a:r>
              <a:rPr lang="zh-CN" altLang="en-US"/>
              <a:t>书面警告（</a:t>
            </a:r>
            <a:r>
              <a:rPr lang="en-GB" altLang="zh-CN"/>
              <a:t>Article 18.6</a:t>
            </a:r>
            <a:r>
              <a:rPr lang="en-US" altLang="zh-CN"/>
              <a:t>[</a:t>
            </a:r>
            <a:r>
              <a:rPr lang="en-GB" altLang="zh-CN" err="1"/>
              <a:t>i</a:t>
            </a:r>
            <a:r>
              <a:rPr lang="en-US" altLang="zh-CN"/>
              <a:t>]</a:t>
            </a:r>
            <a:r>
              <a:rPr lang="zh-CN" altLang="en-US"/>
              <a:t>）；</a:t>
            </a:r>
          </a:p>
          <a:p>
            <a:pPr lvl="1"/>
            <a:r>
              <a:rPr lang="zh-CN" altLang="en-US"/>
              <a:t>对接下去的程序做书面警告（</a:t>
            </a:r>
            <a:r>
              <a:rPr lang="en-GB" altLang="zh-CN"/>
              <a:t>Article </a:t>
            </a:r>
            <a:r>
              <a:rPr lang="en-US" altLang="zh-CN"/>
              <a:t>18.6[</a:t>
            </a:r>
            <a:r>
              <a:rPr lang="en-GB" altLang="zh-CN"/>
              <a:t>ii</a:t>
            </a:r>
            <a:r>
              <a:rPr lang="en-US" altLang="zh-CN"/>
              <a:t>]</a:t>
            </a:r>
            <a:r>
              <a:rPr lang="zh-CN" altLang="en-US"/>
              <a:t>）；</a:t>
            </a:r>
          </a:p>
          <a:p>
            <a:pPr lvl="1"/>
            <a:r>
              <a:rPr lang="zh-CN" altLang="en-US"/>
              <a:t>其他有必要的措施（</a:t>
            </a:r>
            <a:r>
              <a:rPr lang="en-GB" altLang="zh-CN"/>
              <a:t>Article 18.6</a:t>
            </a:r>
            <a:r>
              <a:rPr lang="en-US" altLang="zh-CN"/>
              <a:t>[</a:t>
            </a:r>
            <a:r>
              <a:rPr lang="en-GB" altLang="zh-CN"/>
              <a:t>iii</a:t>
            </a:r>
            <a:r>
              <a:rPr lang="en-US" altLang="zh-CN"/>
              <a:t>]</a:t>
            </a:r>
            <a:r>
              <a:rPr lang="zh-CN" altLang="en-US"/>
              <a:t>）；</a:t>
            </a:r>
          </a:p>
          <a:p>
            <a:pPr lvl="1"/>
            <a:r>
              <a:rPr lang="zh-CN" altLang="en-US"/>
              <a:t>费用惩罚（</a:t>
            </a:r>
            <a:r>
              <a:rPr lang="en-GB" altLang="zh-CN"/>
              <a:t>Article 28.4</a:t>
            </a:r>
            <a:r>
              <a:rPr lang="zh-CN" altLang="en-US"/>
              <a:t>）；这往往只能是惩罚当事人而不是违反操守的代表律师。</a:t>
            </a:r>
          </a:p>
        </p:txBody>
      </p:sp>
    </p:spTree>
    <p:extLst>
      <p:ext uri="{BB962C8B-B14F-4D97-AF65-F5344CB8AC3E}">
        <p14:creationId xmlns:p14="http://schemas.microsoft.com/office/powerpoint/2010/main" val="1556127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42BAAF-AABB-D531-A2FD-1B9EC0A9E745}"/>
              </a:ext>
            </a:extLst>
          </p:cNvPr>
          <p:cNvSpPr>
            <a:spLocks noGrp="1"/>
          </p:cNvSpPr>
          <p:nvPr>
            <p:ph type="title"/>
          </p:nvPr>
        </p:nvSpPr>
        <p:spPr/>
        <p:txBody>
          <a:bodyPr/>
          <a:lstStyle/>
          <a:p>
            <a:r>
              <a:rPr lang="zh-CN" altLang="en-US"/>
              <a:t>国际仲裁对当事人代表律师的专业操守管控 </a:t>
            </a:r>
            <a:r>
              <a:rPr lang="en-US" altLang="zh-CN"/>
              <a:t>(4)</a:t>
            </a:r>
            <a:endParaRPr lang="zh-Hans-HK" altLang="en-US"/>
          </a:p>
        </p:txBody>
      </p:sp>
      <p:sp>
        <p:nvSpPr>
          <p:cNvPr id="3" name="内容占位符 2">
            <a:extLst>
              <a:ext uri="{FF2B5EF4-FFF2-40B4-BE49-F238E27FC236}">
                <a16:creationId xmlns:a16="http://schemas.microsoft.com/office/drawing/2014/main" id="{32D27D4D-EB4E-8282-8DFC-EC40ADD8F1D9}"/>
              </a:ext>
            </a:extLst>
          </p:cNvPr>
          <p:cNvSpPr>
            <a:spLocks noGrp="1"/>
          </p:cNvSpPr>
          <p:nvPr>
            <p:ph idx="1"/>
          </p:nvPr>
        </p:nvSpPr>
        <p:spPr/>
        <p:txBody>
          <a:bodyPr>
            <a:normAutofit lnSpcReduction="10000"/>
          </a:bodyPr>
          <a:lstStyle/>
          <a:p>
            <a:r>
              <a:rPr lang="en-US" altLang="zh-CN"/>
              <a:t>2014</a:t>
            </a:r>
            <a:r>
              <a:rPr lang="zh-CN" altLang="en-US"/>
              <a:t>年</a:t>
            </a:r>
            <a:r>
              <a:rPr lang="en-GB" altLang="en-US"/>
              <a:t>LCIA</a:t>
            </a:r>
            <a:r>
              <a:rPr lang="zh-CN" altLang="en-US"/>
              <a:t>仲裁规则的第一步难免是一小步的探路，所以有批评指它在附件的几项专业操守只规定为“一般指引”（</a:t>
            </a:r>
            <a:r>
              <a:rPr lang="en-GB" altLang="zh-CN"/>
              <a:t>general guidelines</a:t>
            </a:r>
            <a:r>
              <a:rPr lang="zh-CN" altLang="en-US"/>
              <a:t>），不够强硬，针对的内容也远不足够与细致。但这可以在后来修改的规则去增加，如针对证人证言的改革。</a:t>
            </a:r>
          </a:p>
          <a:p>
            <a:r>
              <a:rPr lang="zh-CN" altLang="en-US"/>
              <a:t>另一个批评是授权仲裁庭去作出惩罚并不合适，因为仲裁员是当事人与代表律师委任，而且已经是商业化的国际仲裁，个别仲裁员都为了将来再度被委任而不敢得罪“衣食父母”去惩罚律师（特别是一些跨国律师所）。</a:t>
            </a:r>
          </a:p>
          <a:p>
            <a:r>
              <a:rPr lang="zh-CN" altLang="en-US"/>
              <a:t>这带来谁更适合去管控与惩罚违反专业操守的行为的问题，如同是英国的律师协会与法院。</a:t>
            </a:r>
          </a:p>
          <a:p>
            <a:r>
              <a:rPr lang="zh-CN" altLang="en-US" b="1" u="sng"/>
              <a:t>国际组织</a:t>
            </a:r>
            <a:r>
              <a:rPr lang="zh-CN" altLang="en-US"/>
              <a:t>：这在瑞士仲裁协会（</a:t>
            </a:r>
            <a:r>
              <a:rPr lang="en-GB" altLang="zh-CN"/>
              <a:t>ASA</a:t>
            </a:r>
            <a:r>
              <a:rPr lang="zh-CN" altLang="en-US"/>
              <a:t>）有积极推进过，建议联合所有国际仲裁机构与组织去成立一个名为“</a:t>
            </a:r>
            <a:r>
              <a:rPr lang="en-GB" altLang="zh-CN"/>
              <a:t>Global Arbitration Ethics Council</a:t>
            </a:r>
            <a:r>
              <a:rPr lang="zh-CN" altLang="en-US"/>
              <a:t>”，并在</a:t>
            </a:r>
            <a:r>
              <a:rPr lang="en-US" altLang="zh-CN"/>
              <a:t>2016</a:t>
            </a:r>
            <a:r>
              <a:rPr lang="zh-CN" altLang="en-US"/>
              <a:t>年</a:t>
            </a:r>
            <a:r>
              <a:rPr lang="en-US" altLang="zh-CN"/>
              <a:t>6</a:t>
            </a:r>
            <a:r>
              <a:rPr lang="zh-CN" altLang="en-US"/>
              <a:t>月</a:t>
            </a:r>
            <a:r>
              <a:rPr lang="en-US" altLang="zh-CN"/>
              <a:t>27</a:t>
            </a:r>
            <a:r>
              <a:rPr lang="zh-CN" altLang="en-US"/>
              <a:t>日召开会议。但最后认为时机尚未成熟去暂时搁置计划。</a:t>
            </a:r>
          </a:p>
          <a:p>
            <a:r>
              <a:rPr lang="zh-CN" altLang="en-US"/>
              <a:t>另英国特许仲裁协会（</a:t>
            </a:r>
            <a:r>
              <a:rPr lang="en-GB" altLang="zh-CN"/>
              <a:t>Chartered Institute of Arbitrators</a:t>
            </a:r>
            <a:r>
              <a:rPr lang="zh-CN" altLang="en-US"/>
              <a:t>）也是有同样计划。</a:t>
            </a:r>
            <a:endParaRPr lang="zh-Hans-HK" altLang="en-US"/>
          </a:p>
        </p:txBody>
      </p:sp>
    </p:spTree>
    <p:extLst>
      <p:ext uri="{BB962C8B-B14F-4D97-AF65-F5344CB8AC3E}">
        <p14:creationId xmlns:p14="http://schemas.microsoft.com/office/powerpoint/2010/main" val="23128671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87BD8F-8AB5-271E-EAD6-2E8DD0D56715}"/>
              </a:ext>
            </a:extLst>
          </p:cNvPr>
          <p:cNvSpPr>
            <a:spLocks noGrp="1"/>
          </p:cNvSpPr>
          <p:nvPr>
            <p:ph type="title"/>
          </p:nvPr>
        </p:nvSpPr>
        <p:spPr/>
        <p:txBody>
          <a:bodyPr/>
          <a:lstStyle/>
          <a:p>
            <a:r>
              <a:rPr lang="zh-CN" altLang="en-US"/>
              <a:t>国际仲裁对当事人代表律师的专业操守管控 </a:t>
            </a:r>
            <a:r>
              <a:rPr lang="en-US" altLang="zh-CN"/>
              <a:t>(5)</a:t>
            </a:r>
            <a:endParaRPr lang="zh-Hans-HK" altLang="en-US"/>
          </a:p>
        </p:txBody>
      </p:sp>
      <p:sp>
        <p:nvSpPr>
          <p:cNvPr id="3" name="内容占位符 2">
            <a:extLst>
              <a:ext uri="{FF2B5EF4-FFF2-40B4-BE49-F238E27FC236}">
                <a16:creationId xmlns:a16="http://schemas.microsoft.com/office/drawing/2014/main" id="{848ACF96-B72A-272F-2706-321EB6A04967}"/>
              </a:ext>
            </a:extLst>
          </p:cNvPr>
          <p:cNvSpPr>
            <a:spLocks noGrp="1"/>
          </p:cNvSpPr>
          <p:nvPr>
            <p:ph idx="1"/>
          </p:nvPr>
        </p:nvSpPr>
        <p:spPr/>
        <p:txBody>
          <a:bodyPr>
            <a:normAutofit lnSpcReduction="10000"/>
          </a:bodyPr>
          <a:lstStyle/>
          <a:p>
            <a:r>
              <a:rPr lang="zh-CN" altLang="en-US" b="1" u="sng"/>
              <a:t>个别仲裁机构</a:t>
            </a:r>
            <a:r>
              <a:rPr lang="zh-CN" altLang="en-US"/>
              <a:t>：虽然也难逃有不同说法与考虑，其中包括仲裁机构之间存在商业竞争，业务靠当事人与律师的“自愿”等。但</a:t>
            </a:r>
            <a:r>
              <a:rPr lang="en-GB" altLang="zh-CN"/>
              <a:t>LCIA</a:t>
            </a:r>
            <a:r>
              <a:rPr lang="zh-CN" altLang="en-US"/>
              <a:t>已经是走出了第一步，其他西方与普通法（如新加坡与香港特区）的仲裁机构也会跟从，并且会不断去协调完善与提升专业操守。</a:t>
            </a:r>
          </a:p>
          <a:p>
            <a:r>
              <a:rPr lang="zh-CN" altLang="en-US"/>
              <a:t>仲裁机构可以去作出的惩罚会有：</a:t>
            </a:r>
          </a:p>
          <a:p>
            <a:pPr lvl="1"/>
            <a:r>
              <a:rPr lang="en-US" altLang="zh-CN"/>
              <a:t>(1)</a:t>
            </a:r>
            <a:r>
              <a:rPr lang="en-GB" altLang="zh-CN"/>
              <a:t> </a:t>
            </a:r>
            <a:r>
              <a:rPr lang="zh-CN" altLang="en-US"/>
              <a:t>禁止该违反操守守则律师继续在本仲裁案件代表当事人；这是十分严苛的做法，会令当事人失去他所信任的代表律师，并增加他的费用如在更换律师后要重复熟悉有关案件等。但已在一些较公开的投资仲资有报导：</a:t>
            </a:r>
            <a:r>
              <a:rPr lang="en-US" altLang="zh-CN" u="sng"/>
              <a:t>Hrvatska </a:t>
            </a:r>
            <a:r>
              <a:rPr lang="en-US" altLang="zh-CN" u="sng" err="1"/>
              <a:t>Elektroprivreda</a:t>
            </a:r>
            <a:r>
              <a:rPr lang="en-US" altLang="zh-CN" u="sng"/>
              <a:t>, </a:t>
            </a:r>
            <a:r>
              <a:rPr lang="en-US" altLang="zh-CN" u="sng" err="1"/>
              <a:t>d.d.</a:t>
            </a:r>
            <a:r>
              <a:rPr lang="en-US" altLang="zh-CN" u="sng"/>
              <a:t> v The Republic of Slovenia</a:t>
            </a:r>
            <a:r>
              <a:rPr lang="en-US" altLang="zh-CN"/>
              <a:t>, ICSID Case No. ARB/05/24;</a:t>
            </a:r>
            <a:r>
              <a:rPr lang="zh-CN" altLang="en-US"/>
              <a:t> </a:t>
            </a:r>
            <a:r>
              <a:rPr lang="en-US" altLang="zh-CN" u="sng" err="1"/>
              <a:t>Rompetrol</a:t>
            </a:r>
            <a:r>
              <a:rPr lang="zh-CN" altLang="en-US" u="sng"/>
              <a:t> </a:t>
            </a:r>
            <a:r>
              <a:rPr lang="en-US" altLang="zh-CN" u="sng"/>
              <a:t>Group N.V. v Romania</a:t>
            </a:r>
            <a:r>
              <a:rPr lang="en-US" altLang="zh-CN"/>
              <a:t>, ICSID Case No. ARB/06/3.</a:t>
            </a:r>
            <a:endParaRPr lang="zh-CN" altLang="en-US"/>
          </a:p>
          <a:p>
            <a:pPr lvl="1"/>
            <a:r>
              <a:rPr lang="en-US" altLang="zh-CN"/>
              <a:t>(2)</a:t>
            </a:r>
            <a:r>
              <a:rPr lang="en-GB" altLang="zh-CN"/>
              <a:t> </a:t>
            </a:r>
            <a:r>
              <a:rPr lang="zh-CN" altLang="en-US"/>
              <a:t>禁止该律师在一个时间段在该仲裁机构的案件作为代表。这应该是最有效的手段，如果一个跨国律师事务所被一两家仲裁机构制裁，整个诉讼部门都会毁掉。</a:t>
            </a:r>
          </a:p>
          <a:p>
            <a:pPr lvl="1"/>
            <a:r>
              <a:rPr lang="en-US" altLang="zh-CN"/>
              <a:t>(3)</a:t>
            </a:r>
            <a:r>
              <a:rPr lang="en-GB" altLang="zh-CN"/>
              <a:t> </a:t>
            </a:r>
            <a:r>
              <a:rPr lang="zh-CN" altLang="en-US"/>
              <a:t>其他。</a:t>
            </a:r>
          </a:p>
          <a:p>
            <a:r>
              <a:rPr lang="zh-CN" altLang="en-US"/>
              <a:t>所以，要走出去的中国律师要尽快学好国际仲裁与国际证据法，这需要时间与机会。必须在世界上走在前头，而不是温水煮青蛙等死！</a:t>
            </a:r>
          </a:p>
          <a:p>
            <a:endParaRPr lang="zh-Hans-HK" altLang="en-US"/>
          </a:p>
        </p:txBody>
      </p:sp>
    </p:spTree>
    <p:extLst>
      <p:ext uri="{BB962C8B-B14F-4D97-AF65-F5344CB8AC3E}">
        <p14:creationId xmlns:p14="http://schemas.microsoft.com/office/powerpoint/2010/main" val="37117918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FBFA1A-1E86-AF05-96A7-D04268CA9E61}"/>
              </a:ext>
            </a:extLst>
          </p:cNvPr>
          <p:cNvSpPr>
            <a:spLocks noGrp="1"/>
          </p:cNvSpPr>
          <p:nvPr>
            <p:ph type="title"/>
          </p:nvPr>
        </p:nvSpPr>
        <p:spPr>
          <a:xfrm>
            <a:off x="609600" y="381000"/>
            <a:ext cx="10972800" cy="597408"/>
          </a:xfrm>
        </p:spPr>
        <p:txBody>
          <a:bodyPr>
            <a:normAutofit fontScale="90000"/>
          </a:bodyPr>
          <a:lstStyle/>
          <a:p>
            <a:r>
              <a:rPr lang="zh-CN" altLang="en-US"/>
              <a:t>书面证人证言的拟定</a:t>
            </a:r>
          </a:p>
        </p:txBody>
      </p:sp>
      <p:sp>
        <p:nvSpPr>
          <p:cNvPr id="3" name="内容占位符 2">
            <a:extLst>
              <a:ext uri="{FF2B5EF4-FFF2-40B4-BE49-F238E27FC236}">
                <a16:creationId xmlns:a16="http://schemas.microsoft.com/office/drawing/2014/main" id="{6A7D38E5-F590-5938-173D-455746D6DBBA}"/>
              </a:ext>
            </a:extLst>
          </p:cNvPr>
          <p:cNvSpPr>
            <a:spLocks noGrp="1"/>
          </p:cNvSpPr>
          <p:nvPr>
            <p:ph idx="1"/>
          </p:nvPr>
        </p:nvSpPr>
        <p:spPr>
          <a:xfrm>
            <a:off x="548640" y="1203491"/>
            <a:ext cx="11094720" cy="5879591"/>
          </a:xfrm>
        </p:spPr>
        <p:txBody>
          <a:bodyPr>
            <a:normAutofit lnSpcReduction="10000"/>
          </a:bodyPr>
          <a:lstStyle/>
          <a:p>
            <a:r>
              <a:rPr lang="zh-CN" altLang="en-US" b="1"/>
              <a:t>第一阶段</a:t>
            </a:r>
            <a:endParaRPr lang="zh-CN" altLang="en-US"/>
          </a:p>
          <a:p>
            <a:pPr lvl="1"/>
            <a:r>
              <a:rPr lang="zh-CN" altLang="en-US"/>
              <a:t>在草拟己方的文书请求</a:t>
            </a:r>
            <a:r>
              <a:rPr lang="en-US" altLang="zh-CN"/>
              <a:t>/</a:t>
            </a:r>
            <a:r>
              <a:rPr lang="zh-CN" altLang="en-US"/>
              <a:t>案件陈述时，就应该开始准备并与有关的证人会面</a:t>
            </a:r>
            <a:r>
              <a:rPr lang="zh-CN" altLang="en-HK"/>
              <a:t>。</a:t>
            </a:r>
            <a:endParaRPr lang="en-US" altLang="zh-CN"/>
          </a:p>
          <a:p>
            <a:pPr lvl="1"/>
            <a:r>
              <a:rPr lang="zh-CN" altLang="en-US"/>
              <a:t>准备一份模板（</a:t>
            </a:r>
            <a:r>
              <a:rPr lang="en-US" altLang="zh-CN"/>
              <a:t>template</a:t>
            </a:r>
            <a:r>
              <a:rPr lang="zh-CN" altLang="en-US"/>
              <a:t>）给每位事实证人或潜在证人填写，内容包括：</a:t>
            </a:r>
            <a:endParaRPr lang="en-US" altLang="zh-CN"/>
          </a:p>
          <a:p>
            <a:pPr lvl="2"/>
            <a:r>
              <a:rPr lang="zh-CN" altLang="en-US"/>
              <a:t>个人资料</a:t>
            </a:r>
            <a:r>
              <a:rPr lang="en-US" altLang="zh-CN"/>
              <a:t>/</a:t>
            </a:r>
            <a:r>
              <a:rPr lang="zh-CN" altLang="en-US"/>
              <a:t>信息（只会包括名字、职位、地址、精通的语言、资历与证人简历、工作经历、过去</a:t>
            </a:r>
            <a:r>
              <a:rPr lang="en-US" altLang="zh-CN"/>
              <a:t>/</a:t>
            </a:r>
            <a:r>
              <a:rPr lang="zh-CN" altLang="en-US"/>
              <a:t>现在与诉讼或仲裁的当事人的关系等）。</a:t>
            </a:r>
            <a:endParaRPr lang="en-US" altLang="zh-CN"/>
          </a:p>
          <a:p>
            <a:pPr lvl="2"/>
            <a:r>
              <a:rPr lang="zh-CN" altLang="en-US"/>
              <a:t>把争议与案件有关的事实</a:t>
            </a:r>
            <a:r>
              <a:rPr lang="en-US" altLang="zh-CN"/>
              <a:t>/</a:t>
            </a:r>
            <a:r>
              <a:rPr lang="zh-CN" altLang="en-US"/>
              <a:t>事项作为标题，以利证人填写有关标题的内容。</a:t>
            </a:r>
            <a:endParaRPr lang="en-US" altLang="zh-CN"/>
          </a:p>
          <a:p>
            <a:pPr lvl="2"/>
            <a:r>
              <a:rPr lang="zh-CN" altLang="en-US"/>
              <a:t>可在每一个不同标题下加上一些律师需要知道的问题，但问题不能是诱导性问题，否则就会是教唆证人了。</a:t>
            </a:r>
            <a:endParaRPr lang="en-US" altLang="zh-CN"/>
          </a:p>
          <a:p>
            <a:pPr lvl="2"/>
            <a:r>
              <a:rPr lang="zh-CN" altLang="en-US"/>
              <a:t>有必要的话，向证人解释有关问题，但不能建议或提出怎样的答案才是有利。</a:t>
            </a:r>
            <a:endParaRPr lang="en-US" altLang="zh-CN"/>
          </a:p>
          <a:p>
            <a:r>
              <a:rPr lang="zh-CN" altLang="en-US" b="1"/>
              <a:t>第二阶段</a:t>
            </a:r>
            <a:endParaRPr lang="en-US" altLang="zh-CN" b="1"/>
          </a:p>
          <a:p>
            <a:pPr lvl="1"/>
            <a:r>
              <a:rPr lang="zh-CN" altLang="en-US"/>
              <a:t>证人应尽快填妥律师的模板</a:t>
            </a:r>
            <a:endParaRPr lang="en-US" altLang="zh-CN"/>
          </a:p>
          <a:p>
            <a:pPr lvl="1"/>
            <a:r>
              <a:rPr lang="zh-CN" altLang="en-US"/>
              <a:t>律师开始草拟第一稿的证人证言。</a:t>
            </a:r>
            <a:endParaRPr lang="en-US" altLang="zh-CN"/>
          </a:p>
          <a:p>
            <a:pPr lvl="1"/>
            <a:r>
              <a:rPr lang="zh-CN" altLang="en-US"/>
              <a:t>其间会要证人提供有关特定事实的问题与答案的文件证据（或其他的证据，如传闻证据）。</a:t>
            </a:r>
            <a:endParaRPr lang="en-US" altLang="zh-CN"/>
          </a:p>
          <a:p>
            <a:pPr lvl="1"/>
            <a:r>
              <a:rPr lang="zh-CN" altLang="en-US"/>
              <a:t>如果需要，列出每一方面的事实并与证人会面逐一查问相关问题。对会面进行录音录像等，保证不会听错答案与证明没有教唆证人。</a:t>
            </a:r>
            <a:endParaRPr lang="en-US" altLang="zh-CN"/>
          </a:p>
          <a:p>
            <a:pPr lvl="1"/>
            <a:r>
              <a:rPr lang="en-US" altLang="zh-CN"/>
              <a:t>CPR PD57AC </a:t>
            </a:r>
            <a:r>
              <a:rPr lang="zh-CN" altLang="en-US"/>
              <a:t>最佳行事指引也提到了其他草拟证人证言与从证人处获得信息的方式，不一一介绍。</a:t>
            </a:r>
          </a:p>
          <a:p>
            <a:pPr lvl="1"/>
            <a:endParaRPr lang="zh-CN" altLang="en-US"/>
          </a:p>
        </p:txBody>
      </p:sp>
    </p:spTree>
    <p:extLst>
      <p:ext uri="{BB962C8B-B14F-4D97-AF65-F5344CB8AC3E}">
        <p14:creationId xmlns:p14="http://schemas.microsoft.com/office/powerpoint/2010/main" val="2311684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E81BBE-5537-1CA5-547E-1F71D8A56F87}"/>
              </a:ext>
            </a:extLst>
          </p:cNvPr>
          <p:cNvSpPr>
            <a:spLocks noGrp="1"/>
          </p:cNvSpPr>
          <p:nvPr>
            <p:ph type="title"/>
          </p:nvPr>
        </p:nvSpPr>
        <p:spPr/>
        <p:txBody>
          <a:bodyPr/>
          <a:lstStyle/>
          <a:p>
            <a:r>
              <a:rPr lang="zh-CN" altLang="en-US"/>
              <a:t>书面证人证言的拟定（</a:t>
            </a:r>
            <a:r>
              <a:rPr lang="en-US" altLang="zh-CN"/>
              <a:t>2</a:t>
            </a:r>
            <a:r>
              <a:rPr lang="zh-CN" altLang="en-US"/>
              <a:t>）</a:t>
            </a:r>
          </a:p>
        </p:txBody>
      </p:sp>
      <p:sp>
        <p:nvSpPr>
          <p:cNvPr id="3" name="内容占位符 2">
            <a:extLst>
              <a:ext uri="{FF2B5EF4-FFF2-40B4-BE49-F238E27FC236}">
                <a16:creationId xmlns:a16="http://schemas.microsoft.com/office/drawing/2014/main" id="{5FF8A64A-8F0B-1EC3-E67A-87D1E7433284}"/>
              </a:ext>
            </a:extLst>
          </p:cNvPr>
          <p:cNvSpPr>
            <a:spLocks noGrp="1"/>
          </p:cNvSpPr>
          <p:nvPr>
            <p:ph idx="1"/>
          </p:nvPr>
        </p:nvSpPr>
        <p:spPr/>
        <p:txBody>
          <a:bodyPr/>
          <a:lstStyle/>
          <a:p>
            <a:r>
              <a:rPr lang="zh-CN" altLang="en-US" b="1"/>
              <a:t>第三阶段</a:t>
            </a:r>
            <a:endParaRPr lang="en-US" altLang="zh-CN" b="1"/>
          </a:p>
          <a:p>
            <a:pPr lvl="1"/>
            <a:r>
              <a:rPr lang="zh-CN" altLang="en-US"/>
              <a:t>不要盲目相信证人或潜在证人的回答，与文件证据对比，确认是否有不一致或矛盾；如有，请证人解释，提前“排雷”</a:t>
            </a:r>
          </a:p>
          <a:p>
            <a:pPr lvl="1"/>
            <a:r>
              <a:rPr lang="zh-CN" altLang="en-US"/>
              <a:t>草拟第一稿的内容是由证人提供的，编辑</a:t>
            </a:r>
            <a:r>
              <a:rPr lang="en-US" altLang="zh-CN"/>
              <a:t>(editing)</a:t>
            </a:r>
            <a:r>
              <a:rPr lang="zh-CN" altLang="en-US"/>
              <a:t>证人的回答是被允许和合法的，但不能由“证人的证言”变为“律师的证言”</a:t>
            </a:r>
          </a:p>
          <a:p>
            <a:pPr lvl="1"/>
            <a:endParaRPr lang="en-US" altLang="zh-CN"/>
          </a:p>
          <a:p>
            <a:r>
              <a:rPr lang="zh-CN" altLang="en-US" b="1"/>
              <a:t>第四阶段</a:t>
            </a:r>
            <a:endParaRPr lang="en-US" altLang="zh-CN" b="1"/>
          </a:p>
          <a:p>
            <a:pPr lvl="1"/>
            <a:r>
              <a:rPr lang="zh-CN" altLang="en-US"/>
              <a:t>即使证人对部分内容有犹疑或觉得不放心之处，也不要诱导、怂恿证人或向证人施加压力去增加内容或改变草拟证人证言中对事实的陈述。必须保证证人证言中的内容是证人自己的话。</a:t>
            </a:r>
            <a:endParaRPr lang="en-US" altLang="zh-CN"/>
          </a:p>
          <a:p>
            <a:pPr lvl="1"/>
            <a:r>
              <a:rPr lang="zh-CN" altLang="en-US"/>
              <a:t>多次修订的情况经常发生，之后才能定稿让证人完全满意，愿意签署并作出真实声明。</a:t>
            </a:r>
            <a:endParaRPr lang="en-US" altLang="zh-CN"/>
          </a:p>
          <a:p>
            <a:pPr lvl="1"/>
            <a:r>
              <a:rPr lang="zh-CN" altLang="en-US"/>
              <a:t>提醒证人他将会面对在严苛的交叉盘问中被丑化（</a:t>
            </a:r>
            <a:r>
              <a:rPr lang="en-US" altLang="zh-CN"/>
              <a:t>impeach</a:t>
            </a:r>
            <a:r>
              <a:rPr lang="zh-CN" altLang="en-US"/>
              <a:t>）的风险。所以，不是肯定正确与能够满意解释的事实不要说死，不肯定的事情即使对己方有利，也应该坦白说明。</a:t>
            </a:r>
            <a:endParaRPr lang="en-US" altLang="zh-CN"/>
          </a:p>
          <a:p>
            <a:pPr lvl="1"/>
            <a:r>
              <a:rPr lang="zh-CN" altLang="en-US"/>
              <a:t>在拟定文书证人证言的最后版本时，律师要注意对格式与内容的要求。</a:t>
            </a:r>
          </a:p>
        </p:txBody>
      </p:sp>
    </p:spTree>
    <p:extLst>
      <p:ext uri="{BB962C8B-B14F-4D97-AF65-F5344CB8AC3E}">
        <p14:creationId xmlns:p14="http://schemas.microsoft.com/office/powerpoint/2010/main" val="24878493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B997AE-7002-CF9C-8E87-4D87878E9F8A}"/>
              </a:ext>
            </a:extLst>
          </p:cNvPr>
          <p:cNvSpPr>
            <a:spLocks noGrp="1"/>
          </p:cNvSpPr>
          <p:nvPr>
            <p:ph type="title"/>
          </p:nvPr>
        </p:nvSpPr>
        <p:spPr>
          <a:xfrm>
            <a:off x="609600" y="381000"/>
            <a:ext cx="10972800" cy="990600"/>
          </a:xfrm>
        </p:spPr>
        <p:txBody>
          <a:bodyPr/>
          <a:lstStyle/>
          <a:p>
            <a:r>
              <a:rPr lang="zh-CN" altLang="en-US"/>
              <a:t>书面证人证言的格式与内容</a:t>
            </a:r>
          </a:p>
        </p:txBody>
      </p:sp>
      <p:sp>
        <p:nvSpPr>
          <p:cNvPr id="3" name="内容占位符 2">
            <a:extLst>
              <a:ext uri="{FF2B5EF4-FFF2-40B4-BE49-F238E27FC236}">
                <a16:creationId xmlns:a16="http://schemas.microsoft.com/office/drawing/2014/main" id="{BDB79B3C-C1D4-938B-AF69-98EA29048D61}"/>
              </a:ext>
            </a:extLst>
          </p:cNvPr>
          <p:cNvSpPr>
            <a:spLocks noGrp="1"/>
          </p:cNvSpPr>
          <p:nvPr>
            <p:ph idx="1"/>
          </p:nvPr>
        </p:nvSpPr>
        <p:spPr>
          <a:xfrm>
            <a:off x="609600" y="1371600"/>
            <a:ext cx="10972800" cy="5237018"/>
          </a:xfrm>
        </p:spPr>
        <p:txBody>
          <a:bodyPr>
            <a:normAutofit lnSpcReduction="10000"/>
          </a:bodyPr>
          <a:lstStyle/>
          <a:p>
            <a:r>
              <a:rPr lang="en-US" altLang="zh-CN"/>
              <a:t>CPR Rule 32.4</a:t>
            </a:r>
            <a:r>
              <a:rPr lang="zh-CN" altLang="en-US"/>
              <a:t>针对了证人证言要满足的要求，</a:t>
            </a:r>
            <a:r>
              <a:rPr lang="en-US" altLang="zh-CN"/>
              <a:t>CPR PD 32</a:t>
            </a:r>
            <a:r>
              <a:rPr lang="zh-CN" altLang="en-US"/>
              <a:t>针对证人证言的格式</a:t>
            </a:r>
            <a:endParaRPr lang="en-US" altLang="zh-CN"/>
          </a:p>
          <a:p>
            <a:r>
              <a:rPr lang="zh-CN" altLang="en-US"/>
              <a:t>证人证言要注意的重点</a:t>
            </a:r>
            <a:endParaRPr lang="en-US" altLang="zh-CN"/>
          </a:p>
          <a:p>
            <a:pPr marL="788670" lvl="1" indent="-514350">
              <a:buFont typeface="+mj-ea"/>
              <a:buAutoNum type="ea1JpnChsDbPeriod"/>
            </a:pPr>
            <a:r>
              <a:rPr lang="zh-CN" altLang="en-US"/>
              <a:t>要证人第一人称</a:t>
            </a:r>
            <a:r>
              <a:rPr lang="zh-CN" altLang="en-HK"/>
              <a:t>，</a:t>
            </a:r>
            <a:r>
              <a:rPr lang="zh-CN" altLang="en-US"/>
              <a:t>并以证人自己的语言</a:t>
            </a:r>
            <a:r>
              <a:rPr lang="en-US" altLang="zh-CN"/>
              <a:t>/</a:t>
            </a:r>
            <a:r>
              <a:rPr lang="zh-CN" altLang="en-US"/>
              <a:t>文字表达。</a:t>
            </a:r>
            <a:endParaRPr lang="en-US" altLang="zh-CN"/>
          </a:p>
          <a:p>
            <a:pPr marL="788670" lvl="1" indent="-514350">
              <a:buFont typeface="+mj-ea"/>
              <a:buAutoNum type="ea1JpnChsDbPeriod"/>
            </a:pPr>
            <a:r>
              <a:rPr lang="zh-CN" altLang="en-US"/>
              <a:t>只针对证人自己个人直接知道的事实，如亲眼看到、听到、在场、说过、做过的事情。</a:t>
            </a:r>
            <a:endParaRPr lang="en-US" altLang="zh-CN"/>
          </a:p>
          <a:p>
            <a:pPr marL="788670" lvl="1" indent="-514350">
              <a:buFont typeface="+mj-ea"/>
              <a:buAutoNum type="ea1JpnChsDbPeriod"/>
            </a:pPr>
            <a:r>
              <a:rPr lang="zh-CN" altLang="en-US"/>
              <a:t>如果对争议事实不是个人直接知道，就表示是传闻证据，例如是从第三人处听说。这一来，证人证言就必须详细说明信息的来源（</a:t>
            </a:r>
            <a:r>
              <a:rPr lang="en-US" altLang="zh-CN"/>
              <a:t>CPR PD 57AC</a:t>
            </a:r>
            <a:r>
              <a:rPr lang="zh-CN" altLang="en-US"/>
              <a:t>如果适用就不能提供传闻证据）。</a:t>
            </a:r>
            <a:endParaRPr lang="en-US" altLang="zh-CN"/>
          </a:p>
          <a:p>
            <a:pPr marL="788670" lvl="1" indent="-514350">
              <a:buFont typeface="+mj-ea"/>
              <a:buAutoNum type="ea1JpnChsDbPeriod"/>
            </a:pPr>
            <a:r>
              <a:rPr lang="zh-CN" altLang="en-US"/>
              <a:t>要对在证人证言所作出的事实陈述提供文件证据的附件以作为支持，但没有必要长篇大论地节录与合并其他文件的内容 （</a:t>
            </a:r>
            <a:r>
              <a:rPr lang="en-US" altLang="zh-CN"/>
              <a:t>CPR PD 57AC</a:t>
            </a:r>
            <a:r>
              <a:rPr lang="zh-CN" altLang="en-US"/>
              <a:t>有更严格的限制）。</a:t>
            </a:r>
            <a:endParaRPr lang="en-US" altLang="zh-CN"/>
          </a:p>
          <a:p>
            <a:pPr marL="788670" lvl="1" indent="-514350">
              <a:buFont typeface="+mj-ea"/>
              <a:buAutoNum type="ea1JpnChsDbPeriod"/>
            </a:pPr>
            <a:r>
              <a:rPr lang="zh-CN" altLang="en-US"/>
              <a:t>由于证人证言是事实证人提供的口头证据，所以这份文件的内容不应该有争辩，也不应该有意见。</a:t>
            </a:r>
            <a:endParaRPr lang="en-US" altLang="zh-CN"/>
          </a:p>
          <a:p>
            <a:pPr marL="788670" lvl="1" indent="-514350">
              <a:buFont typeface="+mj-ea"/>
              <a:buAutoNum type="ea1JpnChsDbPeriod"/>
            </a:pPr>
            <a:r>
              <a:rPr lang="zh-CN" altLang="en-US"/>
              <a:t>按照时间次序陈述有关的事实。</a:t>
            </a:r>
            <a:endParaRPr lang="en-US" altLang="zh-CN"/>
          </a:p>
          <a:p>
            <a:pPr marL="788670" lvl="1" indent="-514350">
              <a:buFont typeface="+mj-ea"/>
              <a:buAutoNum type="ea1JpnChsDbPeriod"/>
            </a:pPr>
            <a:r>
              <a:rPr lang="zh-CN" altLang="en-US"/>
              <a:t>将每一个不同事实与</a:t>
            </a:r>
            <a:r>
              <a:rPr lang="en-US" altLang="zh-CN"/>
              <a:t>/</a:t>
            </a:r>
            <a:r>
              <a:rPr lang="zh-CN" altLang="en-US"/>
              <a:t>或主题分段陈述，并给每一段节编号。这会令将来提及与寻找时更加容易与快捷。</a:t>
            </a:r>
            <a:endParaRPr lang="en-US" altLang="zh-CN"/>
          </a:p>
          <a:p>
            <a:pPr marL="788670" lvl="1" indent="-514350">
              <a:buFont typeface="+mj-ea"/>
              <a:buAutoNum type="ea1JpnChsDbPeriod"/>
            </a:pPr>
            <a:r>
              <a:rPr lang="zh-CN" altLang="en-US"/>
              <a:t>由于证人证言是替代主证据，所以证人所有知道的事情</a:t>
            </a:r>
            <a:r>
              <a:rPr lang="en-US" altLang="zh-CN"/>
              <a:t>/</a:t>
            </a:r>
            <a:r>
              <a:rPr lang="zh-CN" altLang="en-US"/>
              <a:t>事实都应该被包括在内，也就是要提供证人全面的证据。一般不会允许证人在开庭审理中在交叉盘问前增加证人证言的内容。</a:t>
            </a:r>
            <a:endParaRPr lang="en-US" altLang="zh-CN"/>
          </a:p>
          <a:p>
            <a:pPr marL="788670" lvl="1" indent="-514350">
              <a:buFont typeface="+mj-ea"/>
              <a:buAutoNum type="ea1JpnChsDbPeriod"/>
            </a:pPr>
            <a:endParaRPr lang="en-US" altLang="zh-CN"/>
          </a:p>
          <a:p>
            <a:pPr marL="788670" lvl="1" indent="-514350">
              <a:buFont typeface="+mj-ea"/>
              <a:buAutoNum type="ea1JpnChsDbPeriod"/>
            </a:pPr>
            <a:endParaRPr lang="zh-CN" altLang="en-US"/>
          </a:p>
        </p:txBody>
      </p:sp>
    </p:spTree>
    <p:extLst>
      <p:ext uri="{BB962C8B-B14F-4D97-AF65-F5344CB8AC3E}">
        <p14:creationId xmlns:p14="http://schemas.microsoft.com/office/powerpoint/2010/main" val="3997403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4C62EF-3363-4021-9B7A-6BCC860B676F}"/>
              </a:ext>
            </a:extLst>
          </p:cNvPr>
          <p:cNvSpPr>
            <a:spLocks noGrp="1"/>
          </p:cNvSpPr>
          <p:nvPr>
            <p:ph type="title"/>
          </p:nvPr>
        </p:nvSpPr>
        <p:spPr/>
        <p:txBody>
          <a:bodyPr/>
          <a:lstStyle/>
          <a:p>
            <a:r>
              <a:rPr lang="zh-CN" altLang="en-US"/>
              <a:t>相互交换证人证言</a:t>
            </a:r>
            <a:endParaRPr lang="en-US"/>
          </a:p>
        </p:txBody>
      </p:sp>
      <p:sp>
        <p:nvSpPr>
          <p:cNvPr id="3" name="内容占位符 2">
            <a:extLst>
              <a:ext uri="{FF2B5EF4-FFF2-40B4-BE49-F238E27FC236}">
                <a16:creationId xmlns:a16="http://schemas.microsoft.com/office/drawing/2014/main" id="{038B3BE4-44A8-4953-B5CC-89F4E28B2AA2}"/>
              </a:ext>
            </a:extLst>
          </p:cNvPr>
          <p:cNvSpPr>
            <a:spLocks noGrp="1"/>
          </p:cNvSpPr>
          <p:nvPr>
            <p:ph idx="1"/>
          </p:nvPr>
        </p:nvSpPr>
        <p:spPr/>
        <p:txBody>
          <a:bodyPr>
            <a:normAutofit lnSpcReduction="10000"/>
          </a:bodyPr>
          <a:lstStyle/>
          <a:p>
            <a:r>
              <a:rPr lang="zh-CN" altLang="en-US"/>
              <a:t>在法院（或仲裁庭）命令下相互交换事实证人的证人证言是惯常的做法。原因是在英国的对抗制程序下，双方诉讼方都不想把己方证据的底牌先一步披露给敌对方，让对方有机会证人篡改他</a:t>
            </a:r>
            <a:r>
              <a:rPr lang="en-GB"/>
              <a:t>/</a:t>
            </a:r>
            <a:r>
              <a:rPr lang="zh-CN" altLang="en-US"/>
              <a:t>她的证人证言。正如</a:t>
            </a:r>
            <a:r>
              <a:rPr lang="en-GB"/>
              <a:t>James</a:t>
            </a:r>
            <a:r>
              <a:rPr lang="zh-CN" altLang="en-US"/>
              <a:t>大法官在</a:t>
            </a:r>
            <a:r>
              <a:rPr lang="en-GB" u="sng"/>
              <a:t>Anderson v. Bank of British Columbia</a:t>
            </a:r>
            <a:r>
              <a:rPr lang="en-GB"/>
              <a:t> (1876) 2 </a:t>
            </a:r>
            <a:r>
              <a:rPr lang="en-GB" err="1"/>
              <a:t>Ch.D</a:t>
            </a:r>
            <a:r>
              <a:rPr lang="en-GB"/>
              <a:t> 644</a:t>
            </a:r>
            <a:r>
              <a:rPr lang="zh-CN" altLang="en-US"/>
              <a:t>先例中说：</a:t>
            </a:r>
            <a:endParaRPr lang="en-US" altLang="zh-CN"/>
          </a:p>
          <a:p>
            <a:pPr marL="274320" lvl="1" indent="0">
              <a:buNone/>
            </a:pPr>
            <a:r>
              <a:rPr lang="zh-CN" altLang="en-US"/>
              <a:t>“</a:t>
            </a:r>
            <a:r>
              <a:rPr lang="en-GB" i="1"/>
              <a:t>… as you may have no right to see your adversary’s belief, you have no right to see that which comes into existence merely as materials for the brief.</a:t>
            </a:r>
            <a:r>
              <a:rPr lang="zh-CN" altLang="en-US"/>
              <a:t>”</a:t>
            </a:r>
            <a:endParaRPr lang="en-US" altLang="zh-CN"/>
          </a:p>
          <a:p>
            <a:endParaRPr lang="en-US" altLang="zh-CN"/>
          </a:p>
          <a:p>
            <a:r>
              <a:rPr lang="zh-CN" altLang="en-US"/>
              <a:t>在法院因为双方都有英国律师代表，相互交换就没什么问题。但在国际仲裁，由于双方律师常有时差的问题，所以需要仲裁庭作为中介，以做到同时交换。</a:t>
            </a:r>
            <a:endParaRPr lang="en-US" altLang="zh-CN"/>
          </a:p>
          <a:p>
            <a:endParaRPr lang="en-US" altLang="zh-CN"/>
          </a:p>
          <a:p>
            <a:r>
              <a:rPr lang="zh-CN" altLang="en-US"/>
              <a:t>证人证言在拟定、签署与交换后，想再修改就不容易。道理很简单，证人证言应该只包括过去的事实。而事实真相只有一个，不可能也不应该改来改去，否则只会降低或是甚至抹杀有关证人的可信性。</a:t>
            </a:r>
            <a:endParaRPr lang="en-US" altLang="zh-CN"/>
          </a:p>
          <a:p>
            <a:endParaRPr lang="en-US"/>
          </a:p>
          <a:p>
            <a:endParaRPr lang="en-US"/>
          </a:p>
        </p:txBody>
      </p:sp>
    </p:spTree>
    <p:extLst>
      <p:ext uri="{BB962C8B-B14F-4D97-AF65-F5344CB8AC3E}">
        <p14:creationId xmlns:p14="http://schemas.microsoft.com/office/powerpoint/2010/main" val="8485131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E007A4-3B14-4D2F-AB62-8F1948F7F52A}"/>
              </a:ext>
            </a:extLst>
          </p:cNvPr>
          <p:cNvSpPr>
            <a:spLocks noGrp="1"/>
          </p:cNvSpPr>
          <p:nvPr>
            <p:ph type="title"/>
          </p:nvPr>
        </p:nvSpPr>
        <p:spPr/>
        <p:txBody>
          <a:bodyPr/>
          <a:lstStyle/>
          <a:p>
            <a:r>
              <a:rPr lang="zh-CN" altLang="en-US"/>
              <a:t>修改证人证言</a:t>
            </a:r>
            <a:endParaRPr lang="en-US"/>
          </a:p>
        </p:txBody>
      </p:sp>
      <p:sp>
        <p:nvSpPr>
          <p:cNvPr id="3" name="内容占位符 2">
            <a:extLst>
              <a:ext uri="{FF2B5EF4-FFF2-40B4-BE49-F238E27FC236}">
                <a16:creationId xmlns:a16="http://schemas.microsoft.com/office/drawing/2014/main" id="{0034D797-8248-4B5A-830A-B1DFF1CDDE0C}"/>
              </a:ext>
            </a:extLst>
          </p:cNvPr>
          <p:cNvSpPr>
            <a:spLocks noGrp="1"/>
          </p:cNvSpPr>
          <p:nvPr>
            <p:ph idx="1"/>
          </p:nvPr>
        </p:nvSpPr>
        <p:spPr/>
        <p:txBody>
          <a:bodyPr>
            <a:normAutofit/>
          </a:bodyPr>
          <a:lstStyle/>
          <a:p>
            <a:r>
              <a:rPr lang="zh-CN" altLang="en-US"/>
              <a:t>但证人证言在交出</a:t>
            </a:r>
            <a:r>
              <a:rPr lang="en-GB"/>
              <a:t>/</a:t>
            </a:r>
            <a:r>
              <a:rPr lang="zh-CN" altLang="en-US"/>
              <a:t>交换后需要对事实的内容作出修改的情况也有。毕竟，交换证人证言会是在开庭前，甚至是好几个月前所走的程序。在这段时间，会发生新的突发事情导致需要对原来的证人证言的相关内容作出增加或修改。也会是，有关证人在看了对方证人证言或其他原先没有看到的文件记录，回忆有了改变。如发觉原来交出</a:t>
            </a:r>
            <a:r>
              <a:rPr lang="en-GB"/>
              <a:t>/</a:t>
            </a:r>
            <a:r>
              <a:rPr lang="zh-CN" altLang="en-US"/>
              <a:t>交换的证人证言，有部分事实是记错了。这一来，该证人是需要尽快作出修改，毕竟原来的证人证言是包括签署了的真实声明（</a:t>
            </a:r>
            <a:r>
              <a:rPr lang="en-GB"/>
              <a:t>Statement of Truth</a:t>
            </a:r>
            <a:r>
              <a:rPr lang="zh-CN" altLang="en-US"/>
              <a:t>），而开庭审理并接受盘问时也需要发誓。这是承诺说出“真相、全部真相与只是真相没有其他”（</a:t>
            </a:r>
            <a:r>
              <a:rPr lang="en-GB" i="1"/>
              <a:t>the truth, the whole truth, and nothing but the truth</a:t>
            </a:r>
            <a:r>
              <a:rPr lang="zh-CN" altLang="en-US"/>
              <a:t>），否则要承担刑事责任与后果。什么是“真相”应是明确，“全部真相”是指证人说出他</a:t>
            </a:r>
            <a:r>
              <a:rPr lang="en-GB"/>
              <a:t>/</a:t>
            </a:r>
            <a:r>
              <a:rPr lang="zh-CN" altLang="en-US"/>
              <a:t>她所知道的事实真相而不能有任何遗漏。而“只是真相没有其他”就是不得对全部的事实试图避重就轻、加以扭曲，让法院（或仲裁庭）留下错误的印象与感觉。</a:t>
            </a:r>
            <a:endParaRPr lang="en-US"/>
          </a:p>
          <a:p>
            <a:endParaRPr lang="en-US"/>
          </a:p>
        </p:txBody>
      </p:sp>
    </p:spTree>
    <p:extLst>
      <p:ext uri="{BB962C8B-B14F-4D97-AF65-F5344CB8AC3E}">
        <p14:creationId xmlns:p14="http://schemas.microsoft.com/office/powerpoint/2010/main" val="1967222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4C6F04-F42A-4D7F-BB01-699C7B8AA28D}"/>
              </a:ext>
            </a:extLst>
          </p:cNvPr>
          <p:cNvSpPr>
            <a:spLocks noGrp="1"/>
          </p:cNvSpPr>
          <p:nvPr>
            <p:ph type="title"/>
          </p:nvPr>
        </p:nvSpPr>
        <p:spPr/>
        <p:txBody>
          <a:bodyPr/>
          <a:lstStyle/>
          <a:p>
            <a:r>
              <a:rPr lang="zh-CN" altLang="en-US"/>
              <a:t>证人证言的回复</a:t>
            </a:r>
            <a:endParaRPr lang="en-US"/>
          </a:p>
        </p:txBody>
      </p:sp>
      <p:sp>
        <p:nvSpPr>
          <p:cNvPr id="3" name="内容占位符 2">
            <a:extLst>
              <a:ext uri="{FF2B5EF4-FFF2-40B4-BE49-F238E27FC236}">
                <a16:creationId xmlns:a16="http://schemas.microsoft.com/office/drawing/2014/main" id="{922271AC-EE14-41E8-9C63-20D32EB27C11}"/>
              </a:ext>
            </a:extLst>
          </p:cNvPr>
          <p:cNvSpPr>
            <a:spLocks noGrp="1"/>
          </p:cNvSpPr>
          <p:nvPr>
            <p:ph idx="1"/>
          </p:nvPr>
        </p:nvSpPr>
        <p:spPr/>
        <p:txBody>
          <a:bodyPr>
            <a:normAutofit/>
          </a:bodyPr>
          <a:lstStyle/>
          <a:p>
            <a:r>
              <a:rPr lang="zh-CN" altLang="en-US" sz="2800"/>
              <a:t>在交换证人证言后会再有一轮证人证言的回复。回复内容只包括对方证人在证人证言中提出而己方证人较早前的证人证言没有包括在内的事实，而不是对较早前的证人证言的重复。 </a:t>
            </a:r>
            <a:endParaRPr lang="en-US" altLang="zh-CN" sz="2800"/>
          </a:p>
          <a:p>
            <a:pPr marL="0" indent="0">
              <a:buNone/>
            </a:pPr>
            <a:endParaRPr lang="en-US" altLang="zh-CN" sz="2800"/>
          </a:p>
          <a:p>
            <a:r>
              <a:rPr lang="zh-CN" altLang="en-US" sz="2800"/>
              <a:t>另如果第一轮对方证人证言提到一个原本没有计划提供证人的新事实，也可以在第一轮结束后在第二轮加入新证人提供回复证人证言。例如被告的一份证人证言提到某个争议的事情也另外告诉了原告联营公司的一位主管</a:t>
            </a:r>
            <a:r>
              <a:rPr lang="en-US" altLang="zh-CN" sz="2800"/>
              <a:t>X</a:t>
            </a:r>
            <a:r>
              <a:rPr lang="zh-CN" altLang="en-US" sz="2800"/>
              <a:t>先生，原告就可以在第二轮提供</a:t>
            </a:r>
            <a:r>
              <a:rPr lang="en-US" altLang="zh-CN" sz="2800"/>
              <a:t>X</a:t>
            </a:r>
            <a:r>
              <a:rPr lang="zh-CN" altLang="en-US" sz="2800"/>
              <a:t>先生的第一份证人证言说自己没有收到过这个信息。</a:t>
            </a:r>
            <a:endParaRPr lang="en-US" sz="2800">
              <a:solidFill>
                <a:srgbClr val="FF0000"/>
              </a:solidFill>
            </a:endParaRPr>
          </a:p>
        </p:txBody>
      </p:sp>
    </p:spTree>
    <p:extLst>
      <p:ext uri="{BB962C8B-B14F-4D97-AF65-F5344CB8AC3E}">
        <p14:creationId xmlns:p14="http://schemas.microsoft.com/office/powerpoint/2010/main" val="16177806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927A99-D25E-4E67-8902-E44B780FDD12}"/>
              </a:ext>
            </a:extLst>
          </p:cNvPr>
          <p:cNvSpPr>
            <a:spLocks noGrp="1"/>
          </p:cNvSpPr>
          <p:nvPr>
            <p:ph type="title"/>
          </p:nvPr>
        </p:nvSpPr>
        <p:spPr>
          <a:xfrm>
            <a:off x="536448" y="396240"/>
            <a:ext cx="10972800" cy="990600"/>
          </a:xfrm>
        </p:spPr>
        <p:txBody>
          <a:bodyPr>
            <a:noAutofit/>
          </a:bodyPr>
          <a:lstStyle/>
          <a:p>
            <a:r>
              <a:rPr lang="zh-CN" altLang="zh-CN" sz="3200"/>
              <a:t>诉讼方不拥有证人（</a:t>
            </a:r>
            <a:r>
              <a:rPr lang="en-US" altLang="zh-CN" sz="3200"/>
              <a:t>No property in a Witness</a:t>
            </a:r>
            <a:r>
              <a:rPr lang="zh-CN" altLang="zh-CN" sz="3200"/>
              <a:t>）</a:t>
            </a:r>
            <a:endParaRPr lang="en-US" sz="3200">
              <a:solidFill>
                <a:srgbClr val="FF0000"/>
              </a:solidFill>
            </a:endParaRPr>
          </a:p>
        </p:txBody>
      </p:sp>
      <p:sp>
        <p:nvSpPr>
          <p:cNvPr id="3" name="内容占位符 2">
            <a:extLst>
              <a:ext uri="{FF2B5EF4-FFF2-40B4-BE49-F238E27FC236}">
                <a16:creationId xmlns:a16="http://schemas.microsoft.com/office/drawing/2014/main" id="{D801FD74-3597-4560-BD6A-2793B0052D82}"/>
              </a:ext>
            </a:extLst>
          </p:cNvPr>
          <p:cNvSpPr>
            <a:spLocks noGrp="1"/>
          </p:cNvSpPr>
          <p:nvPr>
            <p:ph idx="1"/>
          </p:nvPr>
        </p:nvSpPr>
        <p:spPr/>
        <p:txBody>
          <a:bodyPr/>
          <a:lstStyle/>
          <a:p>
            <a:r>
              <a:rPr lang="zh-CN" altLang="zh-CN" sz="2600"/>
              <a:t>双方诉讼方只要知道任何知道有关事实的潜在证人（</a:t>
            </a:r>
            <a:r>
              <a:rPr lang="en-US" altLang="zh-CN" sz="2600"/>
              <a:t>potential witness</a:t>
            </a:r>
            <a:r>
              <a:rPr lang="zh-CN" altLang="zh-CN" sz="2600"/>
              <a:t>）的存在，就可以自由通过会面、通讯或其他办法向他调查取证，对方诉讼方或任何其他人士均不得阻止或妨碍，否则这是会构成妨碍司法公正（见</a:t>
            </a:r>
            <a:r>
              <a:rPr lang="en-US" altLang="zh-CN" sz="2600" u="sng"/>
              <a:t>R v. Kellett</a:t>
            </a:r>
            <a:r>
              <a:rPr lang="en-US" altLang="zh-CN" sz="2600"/>
              <a:t> [1976] 1 QB 372</a:t>
            </a:r>
            <a:r>
              <a:rPr lang="zh-CN" altLang="zh-CN" sz="2600"/>
              <a:t>先例）或藐视法院（见</a:t>
            </a:r>
            <a:r>
              <a:rPr lang="en-US" altLang="zh-CN" sz="2600" u="sng" err="1"/>
              <a:t>Versloot</a:t>
            </a:r>
            <a:r>
              <a:rPr lang="en-US" altLang="zh-CN" sz="2600" u="sng"/>
              <a:t> Dredging BV v. HDI Gerling </a:t>
            </a:r>
            <a:r>
              <a:rPr lang="en-US" altLang="zh-CN" sz="2600" u="sng" err="1"/>
              <a:t>Industrie</a:t>
            </a:r>
            <a:r>
              <a:rPr lang="en-US" altLang="zh-CN" sz="2600" u="sng"/>
              <a:t> </a:t>
            </a:r>
            <a:r>
              <a:rPr lang="en-US" altLang="zh-CN" sz="2600" u="sng" err="1"/>
              <a:t>Versicherung</a:t>
            </a:r>
            <a:r>
              <a:rPr lang="en-US" altLang="zh-CN" sz="2600" u="sng"/>
              <a:t> AG &amp; Others</a:t>
            </a:r>
            <a:r>
              <a:rPr lang="en-US" altLang="zh-CN" sz="2600"/>
              <a:t> [2013] EWHC 581 [Comm]</a:t>
            </a:r>
            <a:r>
              <a:rPr lang="zh-CN" altLang="zh-CN" sz="2600"/>
              <a:t>先例）。</a:t>
            </a:r>
            <a:endParaRPr lang="en-US" altLang="zh-CN" sz="2600"/>
          </a:p>
          <a:p>
            <a:endParaRPr lang="en-US" sz="2600"/>
          </a:p>
          <a:p>
            <a:r>
              <a:rPr lang="zh-CN" altLang="en-US" sz="2600" b="1" u="sng"/>
              <a:t>事实证人</a:t>
            </a:r>
            <a:r>
              <a:rPr lang="zh-CN" altLang="en-US" sz="2600"/>
              <a:t>：最常见的情况是敌对方的雇员</a:t>
            </a:r>
            <a:r>
              <a:rPr lang="en-US" altLang="zh-CN" sz="2600"/>
              <a:t>/</a:t>
            </a:r>
            <a:r>
              <a:rPr lang="zh-CN" altLang="en-US" sz="2600"/>
              <a:t>前雇员，但由于雇佣合同往往有保密责任，所以通常作用不大。</a:t>
            </a:r>
            <a:endParaRPr lang="en-US" altLang="zh-CN" sz="2600"/>
          </a:p>
          <a:p>
            <a:pPr lvl="1"/>
            <a:r>
              <a:rPr lang="en-US" altLang="zh-CN" sz="2400" u="sng" err="1"/>
              <a:t>Porton</a:t>
            </a:r>
            <a:r>
              <a:rPr lang="en-US" altLang="zh-CN" sz="2400" u="sng"/>
              <a:t> Capital Technology Funds v. 3M UK Holdings Limited</a:t>
            </a:r>
            <a:r>
              <a:rPr lang="en-US" altLang="zh-CN" sz="2400"/>
              <a:t> (2010) EWHC 114 (Comm)</a:t>
            </a:r>
            <a:r>
              <a:rPr lang="zh-CN" altLang="en-US" sz="2400"/>
              <a:t>先例</a:t>
            </a:r>
            <a:endParaRPr lang="en-US" altLang="zh-CN" sz="2400"/>
          </a:p>
        </p:txBody>
      </p:sp>
    </p:spTree>
    <p:extLst>
      <p:ext uri="{BB962C8B-B14F-4D97-AF65-F5344CB8AC3E}">
        <p14:creationId xmlns:p14="http://schemas.microsoft.com/office/powerpoint/2010/main" val="99453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8CBB8A-D8FD-FD2E-C15A-97874A5C2373}"/>
              </a:ext>
            </a:extLst>
          </p:cNvPr>
          <p:cNvSpPr>
            <a:spLocks noGrp="1"/>
          </p:cNvSpPr>
          <p:nvPr>
            <p:ph type="title"/>
          </p:nvPr>
        </p:nvSpPr>
        <p:spPr/>
        <p:txBody>
          <a:bodyPr/>
          <a:lstStyle/>
          <a:p>
            <a:r>
              <a:rPr lang="zh-CN" altLang="en-US"/>
              <a:t>必须依赖口头证据的情况 </a:t>
            </a:r>
            <a:r>
              <a:rPr lang="en-US" altLang="zh-CN"/>
              <a:t>(2)</a:t>
            </a:r>
            <a:endParaRPr lang="zh-Hans-HK" altLang="en-US"/>
          </a:p>
        </p:txBody>
      </p:sp>
      <p:sp>
        <p:nvSpPr>
          <p:cNvPr id="3" name="内容占位符 2">
            <a:extLst>
              <a:ext uri="{FF2B5EF4-FFF2-40B4-BE49-F238E27FC236}">
                <a16:creationId xmlns:a16="http://schemas.microsoft.com/office/drawing/2014/main" id="{40A1C2A6-A95E-20B0-B976-107ADD820E0D}"/>
              </a:ext>
            </a:extLst>
          </p:cNvPr>
          <p:cNvSpPr>
            <a:spLocks noGrp="1"/>
          </p:cNvSpPr>
          <p:nvPr>
            <p:ph idx="1"/>
          </p:nvPr>
        </p:nvSpPr>
        <p:spPr/>
        <p:txBody>
          <a:bodyPr>
            <a:normAutofit lnSpcReduction="10000"/>
          </a:bodyPr>
          <a:lstStyle/>
          <a:p>
            <a:r>
              <a:rPr lang="zh-CN" altLang="en-US"/>
              <a:t>对很大部分的民事诉讼（例如家事、医疗、各种中小型交易等），文件证据会相对欠缺，口头证据更是唯一去认定“事实”的依据。</a:t>
            </a:r>
          </a:p>
          <a:p>
            <a:endParaRPr lang="zh-CN" altLang="en-US"/>
          </a:p>
          <a:p>
            <a:r>
              <a:rPr lang="zh-CN" altLang="en-US"/>
              <a:t>如在书中详尽介绍的</a:t>
            </a:r>
            <a:r>
              <a:rPr lang="en-HK" altLang="zh-CN" u="sng" err="1"/>
              <a:t>Janan</a:t>
            </a:r>
            <a:r>
              <a:rPr lang="en-HK" altLang="zh-CN" u="sng"/>
              <a:t> George </a:t>
            </a:r>
            <a:r>
              <a:rPr lang="en-HK" altLang="zh-CN" u="sng" err="1"/>
              <a:t>Harb</a:t>
            </a:r>
            <a:r>
              <a:rPr lang="en-HK" altLang="zh-CN" u="sng"/>
              <a:t> v. HRH Prince Abdul Aziz Bin Fahd Bin Abdul Aziz</a:t>
            </a:r>
            <a:r>
              <a:rPr lang="en-HK" altLang="zh-CN"/>
              <a:t> (2016) EWCA </a:t>
            </a:r>
            <a:r>
              <a:rPr lang="en-HK" altLang="zh-CN" err="1"/>
              <a:t>Civ</a:t>
            </a:r>
            <a:r>
              <a:rPr lang="en-HK" altLang="zh-CN"/>
              <a:t> 556</a:t>
            </a:r>
            <a:r>
              <a:rPr lang="zh-CN" altLang="en-US"/>
              <a:t>上诉庭先例</a:t>
            </a:r>
          </a:p>
          <a:p>
            <a:endParaRPr lang="en-US" altLang="zh-Hans-HK" b="0" i="0">
              <a:solidFill>
                <a:srgbClr val="212121"/>
              </a:solidFill>
              <a:effectLst/>
              <a:latin typeface="KnowledgeRegular"/>
            </a:endParaRPr>
          </a:p>
          <a:p>
            <a:r>
              <a:rPr lang="zh-CN" altLang="en-US">
                <a:solidFill>
                  <a:srgbClr val="212121"/>
                </a:solidFill>
                <a:latin typeface="KnowledgeRegular"/>
              </a:rPr>
              <a:t>在</a:t>
            </a:r>
            <a:r>
              <a:rPr lang="en-US" altLang="zh-Hans-HK" b="0" i="0" u="sng" err="1">
                <a:solidFill>
                  <a:srgbClr val="212121"/>
                </a:solidFill>
                <a:effectLst/>
                <a:latin typeface="KnowledgeRegular"/>
              </a:rPr>
              <a:t>Uthyavel</a:t>
            </a:r>
            <a:r>
              <a:rPr lang="en-US" altLang="zh-Hans-HK" b="0" i="0" u="sng">
                <a:solidFill>
                  <a:srgbClr val="212121"/>
                </a:solidFill>
                <a:effectLst/>
                <a:latin typeface="KnowledgeRegular"/>
              </a:rPr>
              <a:t> v. </a:t>
            </a:r>
            <a:r>
              <a:rPr lang="en-US" altLang="zh-Hans-HK" b="0" i="0" u="sng" err="1">
                <a:solidFill>
                  <a:srgbClr val="212121"/>
                </a:solidFill>
                <a:effectLst/>
                <a:latin typeface="KnowledgeRegular"/>
              </a:rPr>
              <a:t>Ravivrai</a:t>
            </a:r>
            <a:r>
              <a:rPr lang="en-US" altLang="zh-Hans-HK" b="0" i="0">
                <a:solidFill>
                  <a:srgbClr val="212121"/>
                </a:solidFill>
                <a:effectLst/>
                <a:latin typeface="KnowledgeRegular"/>
              </a:rPr>
              <a:t> (2021) EWHC 501 (Ch)</a:t>
            </a:r>
            <a:r>
              <a:rPr lang="zh-CN" altLang="en-US" b="0" i="0">
                <a:solidFill>
                  <a:srgbClr val="212121"/>
                </a:solidFill>
                <a:effectLst/>
                <a:latin typeface="KnowledgeRegular"/>
              </a:rPr>
              <a:t>先例，</a:t>
            </a:r>
            <a:r>
              <a:rPr lang="en-US" altLang="zh-Hans-HK" b="0" i="0">
                <a:solidFill>
                  <a:srgbClr val="212121"/>
                </a:solidFill>
                <a:effectLst/>
                <a:latin typeface="KnowledgeRegular"/>
              </a:rPr>
              <a:t> </a:t>
            </a:r>
            <a:r>
              <a:rPr lang="zh-CN" altLang="en-US">
                <a:solidFill>
                  <a:srgbClr val="212121"/>
                </a:solidFill>
                <a:latin typeface="KnowledgeRegular"/>
              </a:rPr>
              <a:t>涉及便利店的买卖，</a:t>
            </a:r>
            <a:r>
              <a:rPr lang="en-US" altLang="zh-Hans-HK" b="0" i="0">
                <a:solidFill>
                  <a:srgbClr val="212121"/>
                </a:solidFill>
                <a:effectLst/>
                <a:latin typeface="KnowledgeRegular"/>
              </a:rPr>
              <a:t>Clark</a:t>
            </a:r>
            <a:r>
              <a:rPr lang="zh-CN" altLang="en-US" b="0" i="0">
                <a:solidFill>
                  <a:srgbClr val="212121"/>
                </a:solidFill>
                <a:effectLst/>
                <a:latin typeface="KnowledgeRegular"/>
              </a:rPr>
              <a:t>法官说：</a:t>
            </a:r>
            <a:endParaRPr lang="en-US" altLang="zh-Hans-HK" b="0" i="0">
              <a:solidFill>
                <a:srgbClr val="212121"/>
              </a:solidFill>
              <a:effectLst/>
              <a:latin typeface="KnowledgeRegular"/>
            </a:endParaRPr>
          </a:p>
          <a:p>
            <a:pPr marL="274320" lvl="1" indent="0" algn="just">
              <a:buNone/>
            </a:pPr>
            <a:r>
              <a:rPr lang="en-US" altLang="zh-Hans-HK" sz="2200" b="0" i="0">
                <a:solidFill>
                  <a:srgbClr val="212121"/>
                </a:solidFill>
                <a:effectLst/>
                <a:latin typeface="KnowledgeRegular"/>
              </a:rPr>
              <a:t>“</a:t>
            </a:r>
            <a:r>
              <a:rPr lang="en-US" altLang="zh-Hans-HK" sz="2200" b="0" i="1">
                <a:solidFill>
                  <a:srgbClr val="212121"/>
                </a:solidFill>
                <a:effectLst/>
                <a:latin typeface="KnowledgeRegular"/>
              </a:rPr>
              <a:t>My approach to the evidence is, so far as possible, to base my conclusions in relation to disputed matters on the documentary evidence. However, many of the agreements or arrangements between the parties were made orally; and in relation to many of them there is a direct conflict of evidence between the claimant and the defendant. It is necessary therefore to assess the reliability of each of these two key witnesses</a:t>
            </a:r>
            <a:r>
              <a:rPr lang="en-US" altLang="zh-Hans-HK" sz="2200" b="0" i="0">
                <a:solidFill>
                  <a:srgbClr val="212121"/>
                </a:solidFill>
                <a:effectLst/>
                <a:latin typeface="KnowledgeRegular"/>
              </a:rPr>
              <a:t>.”</a:t>
            </a:r>
            <a:endParaRPr lang="zh-Hans-HK" altLang="en-US" sz="2200"/>
          </a:p>
        </p:txBody>
      </p:sp>
    </p:spTree>
    <p:extLst>
      <p:ext uri="{BB962C8B-B14F-4D97-AF65-F5344CB8AC3E}">
        <p14:creationId xmlns:p14="http://schemas.microsoft.com/office/powerpoint/2010/main" val="3798743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B3860-3F21-10E3-D501-9D594A5C44AE}"/>
              </a:ext>
            </a:extLst>
          </p:cNvPr>
          <p:cNvSpPr>
            <a:spLocks noGrp="1"/>
          </p:cNvSpPr>
          <p:nvPr>
            <p:ph type="title"/>
          </p:nvPr>
        </p:nvSpPr>
        <p:spPr>
          <a:xfrm>
            <a:off x="609600" y="381000"/>
            <a:ext cx="10972800" cy="990600"/>
          </a:xfrm>
        </p:spPr>
        <p:txBody>
          <a:bodyPr/>
          <a:lstStyle/>
          <a:p>
            <a:r>
              <a:rPr lang="zh-CN" altLang="zh-CN" sz="4000"/>
              <a:t>诉讼方不拥有证人</a:t>
            </a:r>
            <a:r>
              <a:rPr lang="zh-CN" altLang="zh-CN"/>
              <a:t>（</a:t>
            </a:r>
            <a:r>
              <a:rPr lang="en-US" altLang="zh-CN"/>
              <a:t>2</a:t>
            </a:r>
            <a:r>
              <a:rPr lang="zh-CN" altLang="zh-CN"/>
              <a:t>）</a:t>
            </a:r>
            <a:endParaRPr lang="en-HK"/>
          </a:p>
        </p:txBody>
      </p:sp>
      <p:sp>
        <p:nvSpPr>
          <p:cNvPr id="3" name="Content Placeholder 2">
            <a:extLst>
              <a:ext uri="{FF2B5EF4-FFF2-40B4-BE49-F238E27FC236}">
                <a16:creationId xmlns:a16="http://schemas.microsoft.com/office/drawing/2014/main" id="{801D63A0-034D-6CAD-DF44-04816C359891}"/>
              </a:ext>
            </a:extLst>
          </p:cNvPr>
          <p:cNvSpPr>
            <a:spLocks noGrp="1"/>
          </p:cNvSpPr>
          <p:nvPr>
            <p:ph idx="1"/>
          </p:nvPr>
        </p:nvSpPr>
        <p:spPr>
          <a:xfrm>
            <a:off x="609600" y="1371600"/>
            <a:ext cx="10972800" cy="5486400"/>
          </a:xfrm>
        </p:spPr>
        <p:txBody>
          <a:bodyPr>
            <a:normAutofit lnSpcReduction="10000"/>
          </a:bodyPr>
          <a:lstStyle/>
          <a:p>
            <a:r>
              <a:rPr lang="zh-CN" altLang="en-US" b="1" u="sng"/>
              <a:t>专家证人</a:t>
            </a:r>
            <a:r>
              <a:rPr lang="zh-CN" altLang="en-US"/>
              <a:t>：</a:t>
            </a:r>
          </a:p>
          <a:p>
            <a:pPr lvl="1"/>
            <a:r>
              <a:rPr lang="zh-CN" altLang="en-US"/>
              <a:t>一个公共政策的考虑是对于少数几位专家才拥有专业知识的领域，如果一方财雄势大尽早委任了所有的专家，就会导致对方当事人因为慢了一步而无法找到有资格的专家证人协助，客观看，这对找出事实真相不是好事。在诉讼方不拥有证人的原则下，对方当事人就有机会合法接触其他被委任过但最终没有被委任出庭的专家。</a:t>
            </a:r>
            <a:endParaRPr lang="en-US" altLang="zh-CN"/>
          </a:p>
          <a:p>
            <a:pPr lvl="1"/>
            <a:r>
              <a:rPr lang="zh-CN" altLang="en-US"/>
              <a:t>被委任过的专家被对方当事人委任与咨询时显然是不得透露任何较早前被委任所知悉的机密与特免权信息。而且相比事实证人，曾经被委任过的专家所知悉的信息更加会是享有诉讼特免权，因为当事人如果不是为了该诉讼或可能的诉讼作准备，不会需要专家意见。</a:t>
            </a:r>
            <a:endParaRPr lang="en-US" altLang="zh-CN"/>
          </a:p>
          <a:p>
            <a:pPr lvl="1"/>
            <a:r>
              <a:rPr lang="zh-CN" altLang="en-US"/>
              <a:t>对专业与有信誉的专家来说，会考虑可能有利益冲突与处境尴尬而拒绝接受委任。</a:t>
            </a:r>
          </a:p>
          <a:p>
            <a:pPr lvl="1"/>
            <a:r>
              <a:rPr lang="zh-CN" altLang="en-US"/>
              <a:t>今天这种当事人委任与咨询多位专家（所谓“</a:t>
            </a:r>
            <a:r>
              <a:rPr lang="en-US" altLang="zh-CN"/>
              <a:t>experts shopping”</a:t>
            </a:r>
            <a:r>
              <a:rPr lang="zh-CN" altLang="en-US"/>
              <a:t>） ，并挑选一个最适合自己案件的专家作为出庭的专家证人的情况经常发生。但这并不代表其他几位没有被挑选的专家就是因为持不同意见，可能是因为费用太高（或太低），表达能力或出庭经验不如被成功挑选为专家证人的另一位，代表律师曾经与挑选的专家证人愉快合作过等等。所以</a:t>
            </a:r>
            <a:r>
              <a:rPr lang="zh-CN" altLang="en-US" b="1"/>
              <a:t>强制传召</a:t>
            </a:r>
            <a:r>
              <a:rPr lang="zh-CN" altLang="en-US"/>
              <a:t>这些专家出庭作为己方证人是太危险，并不一定对己方案件有利。</a:t>
            </a:r>
            <a:endParaRPr lang="en-US" altLang="zh-CN"/>
          </a:p>
          <a:p>
            <a:pPr lvl="1"/>
            <a:r>
              <a:rPr lang="zh-CN" altLang="en-US"/>
              <a:t>所以，虽然理论上诉讼方不拥有专家证人，但仍要尽快下手委任专家（特别是一些冷门领域），以免面对没有专家可以委任的困境。</a:t>
            </a:r>
            <a:endParaRPr lang="en-US" altLang="zh-CN"/>
          </a:p>
          <a:p>
            <a:pPr lvl="1"/>
            <a:r>
              <a:rPr lang="en-US" u="sng"/>
              <a:t>The “Good Helmsman</a:t>
            </a:r>
            <a:r>
              <a:rPr lang="en-US"/>
              <a:t>” (1979) 1 WLR 1380</a:t>
            </a:r>
            <a:r>
              <a:rPr lang="zh-CN" altLang="en-US"/>
              <a:t>；</a:t>
            </a:r>
            <a:r>
              <a:rPr lang="en-US" altLang="zh-CN" u="sng"/>
              <a:t>R v. King</a:t>
            </a:r>
            <a:r>
              <a:rPr lang="en-US" altLang="zh-CN"/>
              <a:t> (1983) 1 WLR 411</a:t>
            </a:r>
            <a:r>
              <a:rPr lang="zh-CN" altLang="en-US"/>
              <a:t>先例</a:t>
            </a:r>
            <a:endParaRPr lang="en-HK"/>
          </a:p>
        </p:txBody>
      </p:sp>
    </p:spTree>
    <p:extLst>
      <p:ext uri="{BB962C8B-B14F-4D97-AF65-F5344CB8AC3E}">
        <p14:creationId xmlns:p14="http://schemas.microsoft.com/office/powerpoint/2010/main" val="325524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22663E-0433-472A-853F-EA2E816B3738}"/>
              </a:ext>
            </a:extLst>
          </p:cNvPr>
          <p:cNvSpPr>
            <a:spLocks noGrp="1"/>
          </p:cNvSpPr>
          <p:nvPr>
            <p:ph type="title"/>
          </p:nvPr>
        </p:nvSpPr>
        <p:spPr/>
        <p:txBody>
          <a:bodyPr/>
          <a:lstStyle/>
          <a:p>
            <a:r>
              <a:rPr lang="zh-CN" altLang="zh-CN"/>
              <a:t>证人规则（</a:t>
            </a:r>
            <a:r>
              <a:rPr lang="en-US" altLang="zh-CN"/>
              <a:t>Mere Witness Rule</a:t>
            </a:r>
            <a:r>
              <a:rPr lang="zh-CN" altLang="zh-CN"/>
              <a:t>）</a:t>
            </a:r>
            <a:endParaRPr lang="en-US">
              <a:solidFill>
                <a:srgbClr val="FF0000"/>
              </a:solidFill>
            </a:endParaRPr>
          </a:p>
        </p:txBody>
      </p:sp>
      <p:sp>
        <p:nvSpPr>
          <p:cNvPr id="3" name="内容占位符 2">
            <a:extLst>
              <a:ext uri="{FF2B5EF4-FFF2-40B4-BE49-F238E27FC236}">
                <a16:creationId xmlns:a16="http://schemas.microsoft.com/office/drawing/2014/main" id="{FB05EE95-E37F-46F3-826E-9C96FAF1A90D}"/>
              </a:ext>
            </a:extLst>
          </p:cNvPr>
          <p:cNvSpPr>
            <a:spLocks noGrp="1"/>
          </p:cNvSpPr>
          <p:nvPr>
            <p:ph idx="1"/>
          </p:nvPr>
        </p:nvSpPr>
        <p:spPr/>
        <p:txBody>
          <a:bodyPr>
            <a:normAutofit fontScale="92500"/>
          </a:bodyPr>
          <a:lstStyle/>
          <a:p>
            <a:r>
              <a:rPr lang="zh-CN" altLang="zh-CN"/>
              <a:t>一般第三方如果拥有涉及有关诉讼的证据并愿意协助一方（或双方）诉讼方，他的身份只是事实证人</a:t>
            </a:r>
            <a:r>
              <a:rPr lang="zh-CN" altLang="en-US"/>
              <a:t>，</a:t>
            </a:r>
            <a:r>
              <a:rPr lang="zh-CN" altLang="zh-CN"/>
              <a:t>要根据诉讼的程序规则提供证据。通常是双方当事人在开庭前交换证人证言</a:t>
            </a:r>
            <a:r>
              <a:rPr lang="zh-CN" altLang="en-US"/>
              <a:t>并</a:t>
            </a:r>
            <a:r>
              <a:rPr lang="zh-CN" altLang="zh-CN"/>
              <a:t>在开庭时接受交叉盘问等。</a:t>
            </a:r>
            <a:endParaRPr lang="en-US" altLang="zh-CN"/>
          </a:p>
          <a:p>
            <a:endParaRPr lang="en-US" altLang="zh-CN"/>
          </a:p>
          <a:p>
            <a:r>
              <a:rPr lang="zh-CN" altLang="zh-CN"/>
              <a:t>针对不愿意配合作为证人的第三方，</a:t>
            </a:r>
            <a:r>
              <a:rPr lang="zh-CN" altLang="en-US"/>
              <a:t>或愿意讲出真相但不愿意作为任何一方的事实证人（例如有保密责任的对方前雇员、不想选边站的政府官员或专业人士等），</a:t>
            </a:r>
            <a:r>
              <a:rPr lang="zh-CN" altLang="zh-CN"/>
              <a:t>唯一可以强制向他们取证的方式就是通过法院传召出庭提供口头证据（</a:t>
            </a:r>
            <a:r>
              <a:rPr lang="en-US" altLang="zh-CN"/>
              <a:t>Subpoena</a:t>
            </a:r>
            <a:r>
              <a:rPr lang="en-US" altLang="zh-CN" i="1"/>
              <a:t> ad testificandum</a:t>
            </a:r>
            <a:r>
              <a:rPr lang="zh-CN" altLang="zh-CN"/>
              <a:t>）或传召出庭提供文件证据（</a:t>
            </a:r>
            <a:r>
              <a:rPr lang="en-US" altLang="zh-CN"/>
              <a:t>Subpoena </a:t>
            </a:r>
            <a:r>
              <a:rPr lang="en-US" altLang="zh-CN" i="1"/>
              <a:t>duces tecum</a:t>
            </a:r>
            <a:r>
              <a:rPr lang="zh-CN" altLang="zh-CN"/>
              <a:t>）。现在这种做法在</a:t>
            </a:r>
            <a:r>
              <a:rPr lang="en-US" altLang="zh-CN"/>
              <a:t>CPR Rule 34.1-34.7</a:t>
            </a:r>
            <a:r>
              <a:rPr lang="zh-CN" altLang="zh-CN"/>
              <a:t>下被称为“传召证人”（</a:t>
            </a:r>
            <a:r>
              <a:rPr lang="en-US" altLang="zh-CN"/>
              <a:t>Witness Summons</a:t>
            </a:r>
            <a:r>
              <a:rPr lang="zh-CN" altLang="zh-CN"/>
              <a:t>）。</a:t>
            </a:r>
            <a:endParaRPr lang="en-US" altLang="zh-CN"/>
          </a:p>
          <a:p>
            <a:endParaRPr lang="en-US" altLang="zh-CN"/>
          </a:p>
          <a:p>
            <a:r>
              <a:rPr lang="zh-CN" altLang="zh-CN"/>
              <a:t>国际仲裁中也有类似的</a:t>
            </a:r>
            <a:r>
              <a:rPr lang="zh-CN" altLang="en-US"/>
              <a:t>法律</a:t>
            </a:r>
            <a:r>
              <a:rPr lang="zh-CN" altLang="zh-CN"/>
              <a:t>规定</a:t>
            </a:r>
            <a:r>
              <a:rPr lang="zh-CN" altLang="en-US"/>
              <a:t>：英国</a:t>
            </a:r>
            <a:r>
              <a:rPr lang="en-US" altLang="zh-CN" u="sng"/>
              <a:t>Arbitration Act 1996</a:t>
            </a:r>
            <a:r>
              <a:rPr lang="zh-CN" altLang="en-US"/>
              <a:t>之</a:t>
            </a:r>
            <a:r>
              <a:rPr lang="en-US" altLang="zh-CN"/>
              <a:t>Section 43</a:t>
            </a:r>
            <a:r>
              <a:rPr lang="zh-CN" altLang="en-US"/>
              <a:t>，</a:t>
            </a:r>
            <a:r>
              <a:rPr lang="en-US" altLang="zh-CN" u="sng"/>
              <a:t>UNCITRAL Arbitration Rules</a:t>
            </a:r>
            <a:r>
              <a:rPr lang="zh-CN" altLang="en-US"/>
              <a:t>之</a:t>
            </a:r>
            <a:r>
              <a:rPr lang="en-US" altLang="zh-CN"/>
              <a:t>Article 27(3)</a:t>
            </a:r>
            <a:r>
              <a:rPr lang="zh-CN" altLang="en-US"/>
              <a:t>。如果有必要可以讲开庭地点转移到伦敦（或香港特区），以达到传召证人的目的。</a:t>
            </a:r>
            <a:endParaRPr lang="en-US"/>
          </a:p>
        </p:txBody>
      </p:sp>
    </p:spTree>
    <p:extLst>
      <p:ext uri="{BB962C8B-B14F-4D97-AF65-F5344CB8AC3E}">
        <p14:creationId xmlns:p14="http://schemas.microsoft.com/office/powerpoint/2010/main" val="16626886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C99738-67B3-75A1-55FE-F3785E1F0656}"/>
              </a:ext>
            </a:extLst>
          </p:cNvPr>
          <p:cNvSpPr>
            <a:spLocks noGrp="1"/>
          </p:cNvSpPr>
          <p:nvPr>
            <p:ph type="title"/>
          </p:nvPr>
        </p:nvSpPr>
        <p:spPr>
          <a:xfrm>
            <a:off x="609600" y="392723"/>
            <a:ext cx="10972800" cy="990600"/>
          </a:xfrm>
        </p:spPr>
        <p:txBody>
          <a:bodyPr/>
          <a:lstStyle/>
          <a:p>
            <a:r>
              <a:rPr lang="zh-CN" altLang="zh-CN" sz="4000"/>
              <a:t>诉讼方不拥有证人</a:t>
            </a:r>
            <a:r>
              <a:rPr lang="zh-CN" altLang="en-US" sz="4000"/>
              <a:t>与</a:t>
            </a:r>
            <a:r>
              <a:rPr lang="zh-CN" altLang="zh-CN"/>
              <a:t>证人规则</a:t>
            </a:r>
            <a:r>
              <a:rPr lang="zh-CN" altLang="en-US"/>
              <a:t>的总结</a:t>
            </a:r>
          </a:p>
        </p:txBody>
      </p:sp>
      <p:sp>
        <p:nvSpPr>
          <p:cNvPr id="3" name="内容占位符 2">
            <a:extLst>
              <a:ext uri="{FF2B5EF4-FFF2-40B4-BE49-F238E27FC236}">
                <a16:creationId xmlns:a16="http://schemas.microsoft.com/office/drawing/2014/main" id="{225BCDF0-5CFA-07F5-1E77-43B1E422898D}"/>
              </a:ext>
            </a:extLst>
          </p:cNvPr>
          <p:cNvSpPr>
            <a:spLocks noGrp="1"/>
          </p:cNvSpPr>
          <p:nvPr>
            <p:ph idx="1"/>
          </p:nvPr>
        </p:nvSpPr>
        <p:spPr>
          <a:xfrm>
            <a:off x="609600" y="1439594"/>
            <a:ext cx="10972800" cy="5025683"/>
          </a:xfrm>
        </p:spPr>
        <p:txBody>
          <a:bodyPr>
            <a:normAutofit fontScale="92500" lnSpcReduction="10000"/>
          </a:bodyPr>
          <a:lstStyle/>
          <a:p>
            <a:pPr>
              <a:spcBef>
                <a:spcPts val="600"/>
              </a:spcBef>
              <a:spcAft>
                <a:spcPts val="600"/>
              </a:spcAft>
            </a:pPr>
            <a:r>
              <a:rPr lang="zh-CN" altLang="en-US"/>
              <a:t>针对对方当事人将会出庭的证人（不论是专家或事实证人），根据证人规则是不能先一步通过“第三方披露令”或其他审前程序向该证人摸底或所谓的提前交叉盘问。而是要留待开庭审理时一并处理，相互轮流向双方的证人交叉盘问 。</a:t>
            </a:r>
            <a:endParaRPr lang="en-US" altLang="zh-CN"/>
          </a:p>
          <a:p>
            <a:pPr>
              <a:spcBef>
                <a:spcPts val="600"/>
              </a:spcBef>
              <a:spcAft>
                <a:spcPts val="600"/>
              </a:spcAft>
            </a:pPr>
            <a:r>
              <a:rPr lang="zh-CN" altLang="en-US"/>
              <a:t>在双方当事人都不拥有证人的大原则下，可以接触对方当事人的证人或潜在证人并说服他改变立场与</a:t>
            </a:r>
            <a:r>
              <a:rPr lang="en-US" altLang="zh-CN"/>
              <a:t>/</a:t>
            </a:r>
            <a:r>
              <a:rPr lang="zh-CN" altLang="en-US"/>
              <a:t>或换边站，但证人必须自愿。如果以威逼等不法手段，对方诉讼方知道后就可以申请禁令。</a:t>
            </a:r>
            <a:endParaRPr lang="en-US" altLang="zh-CN"/>
          </a:p>
          <a:p>
            <a:pPr>
              <a:spcBef>
                <a:spcPts val="600"/>
              </a:spcBef>
              <a:spcAft>
                <a:spcPts val="600"/>
              </a:spcAft>
            </a:pPr>
            <a:r>
              <a:rPr lang="zh-CN" altLang="en-US"/>
              <a:t>针对专家证人，无法阻止敌对方接触与委任己方接触过但没有委任的专家证人，包括委任该专家证人出庭作证。但为了保护自己的名誉与避免麻烦（包括对前客户的保护机密与特免权责任），专业的专家证人一般会以利益冲突为由拒绝接受委任，所以“挑选专家”是有效的做法，但也造成财雄势大的诉讼方的压迫。</a:t>
            </a:r>
            <a:endParaRPr lang="en-US" altLang="zh-CN"/>
          </a:p>
          <a:p>
            <a:r>
              <a:rPr lang="zh-CN" altLang="en-US"/>
              <a:t>针对拒绝出庭作证的第三方（如对方的前雇员或对方曾经是咨询过但后来没有继续聘用的专家），如果知悉他</a:t>
            </a:r>
            <a:r>
              <a:rPr lang="en-US" altLang="zh-CN"/>
              <a:t>/</a:t>
            </a:r>
            <a:r>
              <a:rPr lang="zh-CN" altLang="en-US"/>
              <a:t>她拥有有关与重要的文件证据与信息，而且可以肯定是对己方有利，可考虑向法院申请传召出庭。但要再次强调是必须肯定或可以肯定该证人是有对己方有利的证据与信息，否则不值得冒这样的险。</a:t>
            </a:r>
          </a:p>
        </p:txBody>
      </p:sp>
    </p:spTree>
    <p:extLst>
      <p:ext uri="{BB962C8B-B14F-4D97-AF65-F5344CB8AC3E}">
        <p14:creationId xmlns:p14="http://schemas.microsoft.com/office/powerpoint/2010/main" val="3252551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DAB7F6-A5DD-799B-2520-B1C11C0C25CD}"/>
              </a:ext>
            </a:extLst>
          </p:cNvPr>
          <p:cNvSpPr>
            <a:spLocks noGrp="1"/>
          </p:cNvSpPr>
          <p:nvPr>
            <p:ph type="title"/>
          </p:nvPr>
        </p:nvSpPr>
        <p:spPr>
          <a:xfrm>
            <a:off x="609600" y="381000"/>
            <a:ext cx="10972800" cy="990600"/>
          </a:xfrm>
        </p:spPr>
        <p:txBody>
          <a:bodyPr/>
          <a:lstStyle/>
          <a:p>
            <a:r>
              <a:rPr lang="zh-CN" altLang="en-US"/>
              <a:t>一审法院判决对事实认定错判</a:t>
            </a:r>
            <a:endParaRPr lang="en-US" altLang="zh-CN"/>
          </a:p>
        </p:txBody>
      </p:sp>
      <p:sp>
        <p:nvSpPr>
          <p:cNvPr id="3" name="内容占位符 2">
            <a:extLst>
              <a:ext uri="{FF2B5EF4-FFF2-40B4-BE49-F238E27FC236}">
                <a16:creationId xmlns:a16="http://schemas.microsoft.com/office/drawing/2014/main" id="{00F3D42D-8B09-993D-FEDC-ED49FBCCE8B3}"/>
              </a:ext>
            </a:extLst>
          </p:cNvPr>
          <p:cNvSpPr>
            <a:spLocks noGrp="1"/>
          </p:cNvSpPr>
          <p:nvPr>
            <p:ph idx="1"/>
          </p:nvPr>
        </p:nvSpPr>
        <p:spPr>
          <a:xfrm>
            <a:off x="609600" y="1371599"/>
            <a:ext cx="10972800" cy="5361709"/>
          </a:xfrm>
        </p:spPr>
        <p:txBody>
          <a:bodyPr>
            <a:normAutofit fontScale="85000" lnSpcReduction="10000"/>
          </a:bodyPr>
          <a:lstStyle/>
          <a:p>
            <a:r>
              <a:rPr lang="zh-CN" altLang="en-US"/>
              <a:t>事实的认定（</a:t>
            </a:r>
            <a:r>
              <a:rPr lang="en-HK" altLang="zh-CN"/>
              <a:t>finding of facts</a:t>
            </a:r>
            <a:r>
              <a:rPr lang="zh-CN" altLang="en-HK"/>
              <a:t>）</a:t>
            </a:r>
            <a:r>
              <a:rPr lang="zh-CN" altLang="en-US"/>
              <a:t>是由一审法院通过开庭审理的取证后根据双方提供的证据作出决定。</a:t>
            </a:r>
            <a:endParaRPr lang="en-US" altLang="zh-CN"/>
          </a:p>
          <a:p>
            <a:r>
              <a:rPr lang="zh-CN" altLang="en-US"/>
              <a:t>对一审的判决不满寻求救济提出上诉，上诉庭一般只考虑对法律问题的判决（</a:t>
            </a:r>
            <a:r>
              <a:rPr lang="en-US" altLang="zh-CN"/>
              <a:t>holding of law</a:t>
            </a:r>
            <a:r>
              <a:rPr lang="zh-CN" altLang="en-US"/>
              <a:t>）而不考虑对事实的认定。</a:t>
            </a:r>
            <a:endParaRPr lang="en-US" altLang="zh-CN"/>
          </a:p>
          <a:p>
            <a:r>
              <a:rPr lang="zh-CN" altLang="en-US"/>
              <a:t>但如果败诉方证明或说服一审法院对事实的认定很可能是错的或认定适用的证据法原则有错误，上诉庭就会插手撤销一审判决。但上诉庭自己也不是去审理（只会在少数的案件无须重审就可去干脆改变判决），而是让案件由另一位一审大法官去重审。</a:t>
            </a:r>
            <a:endParaRPr lang="en-US" altLang="zh-CN"/>
          </a:p>
          <a:p>
            <a:r>
              <a:rPr lang="zh-CN" altLang="en-US"/>
              <a:t>作为起点，上诉庭是假设一审法院对事实的认定与证据的处理是正确或没有错。上诉庭是不能以自己的表面看法认为可能会得出不同意见，就贸然干预一审判决。</a:t>
            </a:r>
            <a:endParaRPr lang="en-US" altLang="zh-CN"/>
          </a:p>
          <a:p>
            <a:r>
              <a:rPr lang="zh-CN" altLang="en-US"/>
              <a:t>申请上诉的一方如果只能证明到令上诉庭不肯定一审法院对事实的认定是对是错，上诉庭仍是不应该作出任何救济或干预一审判决。</a:t>
            </a:r>
            <a:endParaRPr lang="en-US" altLang="zh-CN"/>
          </a:p>
          <a:p>
            <a:r>
              <a:rPr lang="zh-CN" altLang="en-US"/>
              <a:t>如果一审的认定是涉及证人的可信度或可靠性，申请上诉的败诉方的举证责任就更大，因为必须证明一审法官对事实的认定是明确错误。毕竟只有一审法官才有机会亲自见到双方证人在出庭时的交叉盘问与他们的应对，肯定会有更好的感觉去作出决定。</a:t>
            </a:r>
            <a:endParaRPr lang="en-US" altLang="zh-CN"/>
          </a:p>
          <a:p>
            <a:r>
              <a:rPr lang="zh-CN" altLang="en-US"/>
              <a:t>若争议事实是涉及欺诈而一审判决是不成立，在同样道理下，上诉庭也是更不愿意否定一审判决，除非是再清楚不过或有了新的重要证据出现的情况。</a:t>
            </a:r>
            <a:endParaRPr lang="en-US" altLang="zh-CN"/>
          </a:p>
          <a:p>
            <a:r>
              <a:rPr lang="zh-CN" altLang="en-US"/>
              <a:t>上诉庭不能只听申请上诉方的一面之词或双方代表律师的雄辩，而是需要细看一审判决的理由。</a:t>
            </a:r>
          </a:p>
        </p:txBody>
      </p:sp>
    </p:spTree>
    <p:extLst>
      <p:ext uri="{BB962C8B-B14F-4D97-AF65-F5344CB8AC3E}">
        <p14:creationId xmlns:p14="http://schemas.microsoft.com/office/powerpoint/2010/main" val="14555552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4B6491-F16B-254E-5E5E-FF609BC3FA37}"/>
              </a:ext>
            </a:extLst>
          </p:cNvPr>
          <p:cNvSpPr>
            <a:spLocks noGrp="1"/>
          </p:cNvSpPr>
          <p:nvPr>
            <p:ph type="title"/>
          </p:nvPr>
        </p:nvSpPr>
        <p:spPr/>
        <p:txBody>
          <a:bodyPr>
            <a:normAutofit/>
          </a:bodyPr>
          <a:lstStyle/>
          <a:p>
            <a:r>
              <a:rPr lang="zh-CN" altLang="en-US"/>
              <a:t>一审法院判决对事实认定错判（</a:t>
            </a:r>
            <a:r>
              <a:rPr lang="en-US" altLang="zh-CN"/>
              <a:t>2</a:t>
            </a:r>
            <a:r>
              <a:rPr lang="zh-CN" altLang="en-US"/>
              <a:t>）</a:t>
            </a:r>
          </a:p>
        </p:txBody>
      </p:sp>
      <p:sp>
        <p:nvSpPr>
          <p:cNvPr id="3" name="内容占位符 2">
            <a:extLst>
              <a:ext uri="{FF2B5EF4-FFF2-40B4-BE49-F238E27FC236}">
                <a16:creationId xmlns:a16="http://schemas.microsoft.com/office/drawing/2014/main" id="{F4F13F71-AAC4-BB2E-129E-AE0975F820B2}"/>
              </a:ext>
            </a:extLst>
          </p:cNvPr>
          <p:cNvSpPr>
            <a:spLocks noGrp="1"/>
          </p:cNvSpPr>
          <p:nvPr>
            <p:ph idx="1"/>
          </p:nvPr>
        </p:nvSpPr>
        <p:spPr/>
        <p:txBody>
          <a:bodyPr>
            <a:normAutofit/>
          </a:bodyPr>
          <a:lstStyle/>
          <a:p>
            <a:r>
              <a:rPr lang="zh-CN" altLang="en-US" b="1">
                <a:effectLst/>
                <a:latin typeface="Times New Roman" panose="02020603050405020304" pitchFamily="18" charset="0"/>
                <a:ea typeface="宋体" panose="02010600030101010101" pitchFamily="2" charset="-122"/>
                <a:cs typeface="Arial" panose="020B0604020202020204" pitchFamily="34" charset="0"/>
              </a:rPr>
              <a:t>上诉庭不能取证重审，而发还重审的不利之处</a:t>
            </a:r>
            <a:endParaRPr lang="en-US" altLang="zh-CN" b="1">
              <a:effectLst/>
              <a:latin typeface="Times New Roman" panose="02020603050405020304" pitchFamily="18" charset="0"/>
              <a:ea typeface="宋体" panose="02010600030101010101" pitchFamily="2" charset="-122"/>
              <a:cs typeface="Arial" panose="020B0604020202020204" pitchFamily="34" charset="0"/>
            </a:endParaRPr>
          </a:p>
          <a:p>
            <a:pPr lvl="1"/>
            <a:r>
              <a:rPr lang="zh-CN" altLang="en-US" sz="2200">
                <a:latin typeface="Times New Roman" panose="02020603050405020304" pitchFamily="18" charset="0"/>
                <a:ea typeface="宋体" panose="02010600030101010101" pitchFamily="2" charset="-122"/>
                <a:cs typeface="Arial" panose="020B0604020202020204" pitchFamily="34" charset="0"/>
              </a:rPr>
              <a:t>对公众来说是会给司法制度带来不良印象（</a:t>
            </a:r>
            <a:r>
              <a:rPr lang="en-US" altLang="zh-CN" sz="2200">
                <a:latin typeface="Times New Roman" panose="02020603050405020304" pitchFamily="18" charset="0"/>
                <a:ea typeface="宋体" panose="02010600030101010101" pitchFamily="2" charset="-122"/>
                <a:cs typeface="Arial" panose="020B0604020202020204" pitchFamily="34" charset="0"/>
              </a:rPr>
              <a:t>put judicial system into disrepute</a:t>
            </a:r>
            <a:r>
              <a:rPr lang="zh-CN" altLang="en-US" sz="2200">
                <a:latin typeface="Times New Roman" panose="02020603050405020304" pitchFamily="18" charset="0"/>
                <a:ea typeface="宋体" panose="02010600030101010101" pitchFamily="2" charset="-122"/>
                <a:cs typeface="Arial" panose="020B0604020202020204" pitchFamily="34" charset="0"/>
              </a:rPr>
              <a:t>），也对一审错判的法官是一个打击。</a:t>
            </a:r>
            <a:endParaRPr lang="en-US" altLang="zh-CN" sz="2200">
              <a:latin typeface="Times New Roman" panose="02020603050405020304" pitchFamily="18" charset="0"/>
              <a:ea typeface="宋体" panose="02010600030101010101" pitchFamily="2" charset="-122"/>
              <a:cs typeface="Arial" panose="020B0604020202020204" pitchFamily="34" charset="0"/>
            </a:endParaRPr>
          </a:p>
          <a:p>
            <a:pPr lvl="1"/>
            <a:r>
              <a:rPr lang="zh-CN" altLang="en-US" sz="2200">
                <a:effectLst/>
                <a:latin typeface="Times New Roman" panose="02020603050405020304" pitchFamily="18" charset="0"/>
                <a:ea typeface="宋体" panose="02010600030101010101" pitchFamily="2" charset="-122"/>
                <a:cs typeface="Arial" panose="020B0604020202020204" pitchFamily="34" charset="0"/>
              </a:rPr>
              <a:t>重审会导致双方当事人浪费大量的费用与面对额外的压力。</a:t>
            </a:r>
            <a:endParaRPr lang="en-US" altLang="zh-CN" sz="2200">
              <a:effectLst/>
              <a:latin typeface="Times New Roman" panose="02020603050405020304" pitchFamily="18" charset="0"/>
              <a:ea typeface="宋体" panose="02010600030101010101" pitchFamily="2" charset="-122"/>
              <a:cs typeface="Arial" panose="020B0604020202020204" pitchFamily="34" charset="0"/>
            </a:endParaRPr>
          </a:p>
          <a:p>
            <a:pPr lvl="1"/>
            <a:r>
              <a:rPr lang="zh-CN" altLang="en-US" sz="2200">
                <a:effectLst/>
                <a:latin typeface="Times New Roman" panose="02020603050405020304" pitchFamily="18" charset="0"/>
                <a:ea typeface="宋体" panose="02010600030101010101" pitchFamily="2" charset="-122"/>
                <a:cs typeface="Arial" panose="020B0604020202020204" pitchFamily="34" charset="0"/>
              </a:rPr>
              <a:t>浪费当事人的诉讼费用外，也浪费法院的宝贵资源。</a:t>
            </a:r>
            <a:endParaRPr lang="en-US" altLang="zh-CN" sz="2200">
              <a:effectLst/>
              <a:latin typeface="Times New Roman" panose="02020603050405020304" pitchFamily="18" charset="0"/>
              <a:ea typeface="宋体" panose="02010600030101010101" pitchFamily="2" charset="-122"/>
              <a:cs typeface="Arial" panose="020B0604020202020204" pitchFamily="34" charset="0"/>
            </a:endParaRPr>
          </a:p>
          <a:p>
            <a:pPr lvl="1"/>
            <a:r>
              <a:rPr lang="zh-CN" altLang="en-US" sz="2200">
                <a:effectLst/>
                <a:latin typeface="Times New Roman" panose="02020603050405020304" pitchFamily="18" charset="0"/>
                <a:ea typeface="宋体" panose="02010600030101010101" pitchFamily="2" charset="-122"/>
                <a:cs typeface="Arial" panose="020B0604020202020204" pitchFamily="34" charset="0"/>
              </a:rPr>
              <a:t>争议解决的时间也显然带来延误，还不是短时间的延误。</a:t>
            </a:r>
            <a:endParaRPr lang="en-US" altLang="zh-CN" sz="2200">
              <a:effectLst/>
              <a:latin typeface="Times New Roman" panose="02020603050405020304" pitchFamily="18" charset="0"/>
              <a:ea typeface="宋体" panose="02010600030101010101" pitchFamily="2" charset="-122"/>
              <a:cs typeface="Arial" panose="020B0604020202020204" pitchFamily="34" charset="0"/>
            </a:endParaRPr>
          </a:p>
          <a:p>
            <a:pPr lvl="1"/>
            <a:r>
              <a:rPr lang="zh-CN" altLang="en-US" sz="2200">
                <a:effectLst/>
                <a:latin typeface="Times New Roman" panose="02020603050405020304" pitchFamily="18" charset="0"/>
                <a:ea typeface="宋体" panose="02010600030101010101" pitchFamily="2" charset="-122"/>
                <a:cs typeface="Arial" panose="020B0604020202020204" pitchFamily="34" charset="0"/>
              </a:rPr>
              <a:t>重审也不科学，已经被敌对方的代表律师全面交叉盘问过的证人有了经验如何面对，会在重审时更会做戏。这经验会是比证人准备与培训时被严禁的教唆证人“优越”得多了。</a:t>
            </a:r>
            <a:endParaRPr lang="en-US" altLang="zh-CN" sz="2200">
              <a:effectLst/>
              <a:latin typeface="Times New Roman" panose="02020603050405020304" pitchFamily="18" charset="0"/>
              <a:ea typeface="宋体" panose="02010600030101010101" pitchFamily="2" charset="-122"/>
              <a:cs typeface="Arial" panose="020B0604020202020204" pitchFamily="34" charset="0"/>
            </a:endParaRPr>
          </a:p>
          <a:p>
            <a:endParaRPr lang="en-US" altLang="zh-CN">
              <a:effectLst/>
              <a:latin typeface="Times New Roman" panose="02020603050405020304" pitchFamily="18" charset="0"/>
              <a:ea typeface="宋体" panose="02010600030101010101" pitchFamily="2" charset="-122"/>
              <a:cs typeface="Arial" panose="020B0604020202020204" pitchFamily="34" charset="0"/>
            </a:endParaRPr>
          </a:p>
          <a:p>
            <a:r>
              <a:rPr lang="zh-CN" altLang="en-US">
                <a:effectLst/>
                <a:latin typeface="Times New Roman" panose="02020603050405020304" pitchFamily="18" charset="0"/>
                <a:ea typeface="宋体" panose="02010600030101010101" pitchFamily="2" charset="-122"/>
                <a:cs typeface="Arial" panose="020B0604020202020204" pitchFamily="34" charset="0"/>
              </a:rPr>
              <a:t>现在有了逐字的庭审笔录，</a:t>
            </a:r>
            <a:r>
              <a:rPr lang="zh-CN" altLang="zh-CN">
                <a:effectLst/>
                <a:latin typeface="Times New Roman" panose="02020603050405020304" pitchFamily="18" charset="0"/>
                <a:ea typeface="宋体" panose="02010600030101010101" pitchFamily="2" charset="-122"/>
                <a:cs typeface="Arial" panose="020B0604020202020204" pitchFamily="34" charset="0"/>
              </a:rPr>
              <a:t>上诉庭</a:t>
            </a:r>
            <a:r>
              <a:rPr lang="zh-CN" altLang="en-US">
                <a:effectLst/>
                <a:latin typeface="Times New Roman" panose="02020603050405020304" pitchFamily="18" charset="0"/>
                <a:ea typeface="宋体" panose="02010600030101010101" pitchFamily="2" charset="-122"/>
                <a:cs typeface="Arial" panose="020B0604020202020204" pitchFamily="34" charset="0"/>
              </a:rPr>
              <a:t>可以更好管控</a:t>
            </a:r>
            <a:r>
              <a:rPr lang="zh-CN" altLang="zh-CN">
                <a:effectLst/>
                <a:latin typeface="Times New Roman" panose="02020603050405020304" pitchFamily="18" charset="0"/>
                <a:ea typeface="宋体" panose="02010600030101010101" pitchFamily="2" charset="-122"/>
                <a:cs typeface="Arial" panose="020B0604020202020204" pitchFamily="34" charset="0"/>
              </a:rPr>
              <a:t>一审</a:t>
            </a:r>
            <a:r>
              <a:rPr lang="zh-CN" altLang="en-US">
                <a:effectLst/>
                <a:latin typeface="Times New Roman" panose="02020603050405020304" pitchFamily="18" charset="0"/>
                <a:ea typeface="宋体" panose="02010600030101010101" pitchFamily="2" charset="-122"/>
                <a:cs typeface="Arial" panose="020B0604020202020204" pitchFamily="34" charset="0"/>
              </a:rPr>
              <a:t>法院对事实的认定</a:t>
            </a:r>
            <a:endParaRPr lang="zh-CN" altLang="en-US" sz="3200"/>
          </a:p>
        </p:txBody>
      </p:sp>
    </p:spTree>
    <p:extLst>
      <p:ext uri="{BB962C8B-B14F-4D97-AF65-F5344CB8AC3E}">
        <p14:creationId xmlns:p14="http://schemas.microsoft.com/office/powerpoint/2010/main" val="9079102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19F4FA-7DE6-ADD7-3449-676438195665}"/>
              </a:ext>
            </a:extLst>
          </p:cNvPr>
          <p:cNvSpPr>
            <a:spLocks noGrp="1"/>
          </p:cNvSpPr>
          <p:nvPr>
            <p:ph type="title"/>
          </p:nvPr>
        </p:nvSpPr>
        <p:spPr/>
        <p:txBody>
          <a:bodyPr/>
          <a:lstStyle/>
          <a:p>
            <a:r>
              <a:rPr lang="zh-CN" altLang="en-US"/>
              <a:t>仲裁裁决书对事实认定错判</a:t>
            </a:r>
          </a:p>
        </p:txBody>
      </p:sp>
      <p:sp>
        <p:nvSpPr>
          <p:cNvPr id="3" name="内容占位符 2">
            <a:extLst>
              <a:ext uri="{FF2B5EF4-FFF2-40B4-BE49-F238E27FC236}">
                <a16:creationId xmlns:a16="http://schemas.microsoft.com/office/drawing/2014/main" id="{4753D268-7E30-4CC8-806A-45377B5DBAED}"/>
              </a:ext>
            </a:extLst>
          </p:cNvPr>
          <p:cNvSpPr>
            <a:spLocks noGrp="1"/>
          </p:cNvSpPr>
          <p:nvPr>
            <p:ph idx="1"/>
          </p:nvPr>
        </p:nvSpPr>
        <p:spPr>
          <a:xfrm>
            <a:off x="609600" y="1524000"/>
            <a:ext cx="10972800" cy="4876800"/>
          </a:xfrm>
        </p:spPr>
        <p:txBody>
          <a:bodyPr>
            <a:normAutofit fontScale="92500"/>
          </a:bodyPr>
          <a:lstStyle/>
          <a:p>
            <a:r>
              <a:rPr lang="zh-CN" altLang="en-US"/>
              <a:t>英国</a:t>
            </a:r>
            <a:r>
              <a:rPr lang="en-HK" altLang="zh-CN" u="sng"/>
              <a:t>Arbitration Act 1996</a:t>
            </a:r>
            <a:r>
              <a:rPr lang="zh-CN" altLang="en-US"/>
              <a:t>之</a:t>
            </a:r>
            <a:r>
              <a:rPr lang="en-HK" altLang="zh-CN"/>
              <a:t>Section 68</a:t>
            </a:r>
            <a:r>
              <a:rPr lang="zh-CN" altLang="en-US"/>
              <a:t>规定了可以撤销裁决书的严重不正常，但不允许以仲裁庭对事实或法律问题（</a:t>
            </a:r>
            <a:r>
              <a:rPr lang="en-US" altLang="zh-CN"/>
              <a:t>Section 69</a:t>
            </a:r>
            <a:r>
              <a:rPr lang="zh-CN" altLang="en-US"/>
              <a:t>下可以在获得批准后上诉）作出错误决定为由，申请撤销裁决书：见</a:t>
            </a:r>
            <a:r>
              <a:rPr lang="en-HK" altLang="zh-CN" u="sng"/>
              <a:t>Lesotho Highlands Development Authority v. </a:t>
            </a:r>
            <a:r>
              <a:rPr lang="en-HK" altLang="zh-CN" u="sng" err="1"/>
              <a:t>Impregilo</a:t>
            </a:r>
            <a:r>
              <a:rPr lang="en-HK" altLang="zh-CN" u="sng"/>
              <a:t> </a:t>
            </a:r>
            <a:r>
              <a:rPr lang="en-HK" altLang="zh-CN" u="sng" err="1"/>
              <a:t>SpA</a:t>
            </a:r>
            <a:r>
              <a:rPr lang="en-HK" altLang="zh-CN"/>
              <a:t> (2005) UKHL 43; </a:t>
            </a:r>
            <a:r>
              <a:rPr lang="en-HK" altLang="zh-CN" u="sng"/>
              <a:t>Double K Oil Products 1996 Ltd v. Neste Oil </a:t>
            </a:r>
            <a:r>
              <a:rPr lang="en-HK" altLang="zh-CN" u="sng" err="1"/>
              <a:t>Oyj</a:t>
            </a:r>
            <a:r>
              <a:rPr lang="en-HK" altLang="zh-CN"/>
              <a:t> (2010) 1 Lloyd's Rep 141</a:t>
            </a:r>
            <a:r>
              <a:rPr lang="zh-CN" altLang="en-US"/>
              <a:t>等先例。</a:t>
            </a:r>
            <a:endParaRPr lang="en-US" altLang="zh-CN"/>
          </a:p>
          <a:p>
            <a:endParaRPr lang="en-US" altLang="zh-CN"/>
          </a:p>
          <a:p>
            <a:pPr algn="just"/>
            <a:r>
              <a:rPr lang="zh-CN" altLang="en-US"/>
              <a:t>如果一方无辜地没有披露证据，是不能申请撤销裁决书。例如对方没有在</a:t>
            </a:r>
            <a:r>
              <a:rPr lang="en-US" altLang="zh-CN"/>
              <a:t>Redfern Schedule</a:t>
            </a:r>
            <a:r>
              <a:rPr lang="zh-CN" altLang="en-US"/>
              <a:t>中要求：见</a:t>
            </a:r>
            <a:r>
              <a:rPr lang="en-HK" altLang="zh-CN" u="sng" err="1"/>
              <a:t>Profilati</a:t>
            </a:r>
            <a:r>
              <a:rPr lang="en-HK" altLang="zh-CN" u="sng"/>
              <a:t> Italia </a:t>
            </a:r>
            <a:r>
              <a:rPr lang="en-HK" altLang="zh-CN" u="sng" err="1"/>
              <a:t>Srl</a:t>
            </a:r>
            <a:r>
              <a:rPr lang="en-HK" altLang="zh-CN" u="sng"/>
              <a:t> v </a:t>
            </a:r>
            <a:r>
              <a:rPr lang="en-HK" altLang="zh-CN" u="sng" err="1"/>
              <a:t>Painewebber</a:t>
            </a:r>
            <a:r>
              <a:rPr lang="en-HK" altLang="zh-CN" u="sng"/>
              <a:t> Inc</a:t>
            </a:r>
            <a:r>
              <a:rPr lang="en-HK" altLang="zh-CN"/>
              <a:t> (2001) 1 All ER (Comm) 1065</a:t>
            </a:r>
            <a:r>
              <a:rPr lang="zh-CN" altLang="en-US"/>
              <a:t>先例。或是更常见的，合约链中夹在中间的一方在仲裁时还没有获得有关文件，这也是为什么合并仲裁或同步仲裁重要。</a:t>
            </a:r>
            <a:endParaRPr lang="en-US" altLang="zh-CN"/>
          </a:p>
          <a:p>
            <a:endParaRPr lang="en-US" altLang="zh-CN"/>
          </a:p>
          <a:p>
            <a:r>
              <a:rPr lang="zh-CN" altLang="en-US"/>
              <a:t>根据</a:t>
            </a:r>
            <a:r>
              <a:rPr lang="en-US" altLang="zh-CN"/>
              <a:t>Section 68(2)(g)</a:t>
            </a:r>
            <a:r>
              <a:rPr lang="zh-CN" altLang="en-US"/>
              <a:t>，以欺诈获得的裁决书可以撤销，例如故意提供伪造的证据，或是贿赂仲裁员等。但如果是其他人士制作的假证据，诉讼方对此根本不知情，则不能撤销裁决书：</a:t>
            </a:r>
            <a:r>
              <a:rPr lang="en-HK" altLang="zh-CN" u="sng" err="1"/>
              <a:t>Elektrim</a:t>
            </a:r>
            <a:r>
              <a:rPr lang="en-HK" altLang="zh-CN" u="sng"/>
              <a:t> SA v Vivendi Universal SA</a:t>
            </a:r>
            <a:r>
              <a:rPr lang="en-HK" altLang="zh-CN"/>
              <a:t> (2007) EWHC 11 (Comm)</a:t>
            </a:r>
            <a:r>
              <a:rPr lang="zh-CN" altLang="en-US"/>
              <a:t>先例。</a:t>
            </a:r>
          </a:p>
        </p:txBody>
      </p:sp>
    </p:spTree>
    <p:extLst>
      <p:ext uri="{BB962C8B-B14F-4D97-AF65-F5344CB8AC3E}">
        <p14:creationId xmlns:p14="http://schemas.microsoft.com/office/powerpoint/2010/main" val="29066188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5B8B6C-01C3-C32F-8C3D-BDC27AE4E95D}"/>
              </a:ext>
            </a:extLst>
          </p:cNvPr>
          <p:cNvSpPr>
            <a:spLocks noGrp="1"/>
          </p:cNvSpPr>
          <p:nvPr>
            <p:ph type="title"/>
          </p:nvPr>
        </p:nvSpPr>
        <p:spPr/>
        <p:txBody>
          <a:bodyPr/>
          <a:lstStyle/>
          <a:p>
            <a:r>
              <a:rPr lang="zh-CN" altLang="en-US"/>
              <a:t>仲裁裁决书对事实认定错判（</a:t>
            </a:r>
            <a:r>
              <a:rPr lang="en-US" altLang="zh-CN"/>
              <a:t>2</a:t>
            </a:r>
            <a:r>
              <a:rPr lang="zh-CN" altLang="en-US"/>
              <a:t>）</a:t>
            </a:r>
          </a:p>
        </p:txBody>
      </p:sp>
      <p:sp>
        <p:nvSpPr>
          <p:cNvPr id="3" name="内容占位符 2">
            <a:extLst>
              <a:ext uri="{FF2B5EF4-FFF2-40B4-BE49-F238E27FC236}">
                <a16:creationId xmlns:a16="http://schemas.microsoft.com/office/drawing/2014/main" id="{61A1D7E8-A4C8-C13A-DC04-F5E42DFDB820}"/>
              </a:ext>
            </a:extLst>
          </p:cNvPr>
          <p:cNvSpPr>
            <a:spLocks noGrp="1"/>
          </p:cNvSpPr>
          <p:nvPr>
            <p:ph idx="1"/>
          </p:nvPr>
        </p:nvSpPr>
        <p:spPr>
          <a:xfrm>
            <a:off x="609600" y="1600200"/>
            <a:ext cx="10972800" cy="5025452"/>
          </a:xfrm>
        </p:spPr>
        <p:txBody>
          <a:bodyPr>
            <a:normAutofit fontScale="92500"/>
          </a:bodyPr>
          <a:lstStyle/>
          <a:p>
            <a:r>
              <a:rPr lang="zh-CN" altLang="en-US" sz="2800" b="1"/>
              <a:t>例外之一：新证据的出现</a:t>
            </a:r>
            <a:endParaRPr lang="en-US" altLang="zh-CN" sz="2800" b="1"/>
          </a:p>
          <a:p>
            <a:pPr lvl="1"/>
            <a:r>
              <a:rPr lang="zh-CN" altLang="en-US" sz="2400"/>
              <a:t>在</a:t>
            </a:r>
            <a:r>
              <a:rPr lang="en-US" altLang="zh-CN" sz="2400" u="sng"/>
              <a:t>Ladd v. Marshal</a:t>
            </a:r>
            <a:r>
              <a:rPr lang="en-US" altLang="zh-CN" sz="2400"/>
              <a:t>l (1954) 1 WLR 1489</a:t>
            </a:r>
            <a:r>
              <a:rPr lang="zh-CN" altLang="en-US" sz="2400"/>
              <a:t>先例，</a:t>
            </a:r>
            <a:r>
              <a:rPr lang="en-US" altLang="zh-CN" sz="2400"/>
              <a:t>Denning</a:t>
            </a:r>
            <a:r>
              <a:rPr lang="zh-CN" altLang="en-US" sz="2400"/>
              <a:t>勋爵说要批准引入新证据必须满足</a:t>
            </a:r>
            <a:r>
              <a:rPr lang="en-US" altLang="zh-CN" sz="2400"/>
              <a:t>3</a:t>
            </a:r>
            <a:r>
              <a:rPr lang="zh-CN" altLang="en-US" sz="2400"/>
              <a:t>个条件：（一）证据必须是一审时无法合理获得；（二）新证据很可能对判决结果产生重要影响；（三）新证据表面看来可信。</a:t>
            </a:r>
            <a:endParaRPr lang="en-US" altLang="zh-CN" sz="2400"/>
          </a:p>
          <a:p>
            <a:pPr lvl="1"/>
            <a:endParaRPr lang="en-US" altLang="zh-CN" sz="2400"/>
          </a:p>
          <a:p>
            <a:pPr lvl="1"/>
            <a:r>
              <a:rPr lang="zh-CN" altLang="en-US" sz="2400" b="1"/>
              <a:t>新证据出现在开庭审理后但在裁决书发放前</a:t>
            </a:r>
            <a:endParaRPr lang="en-US" altLang="zh-CN" sz="2400" b="1"/>
          </a:p>
          <a:p>
            <a:pPr lvl="2"/>
            <a:r>
              <a:rPr lang="zh-CN" altLang="en-US" sz="2000" u="sng"/>
              <a:t>新的法律证据</a:t>
            </a:r>
            <a:r>
              <a:rPr lang="zh-CN" altLang="en-US" sz="2000"/>
              <a:t>（例如更高法院推翻了以前的法律地位），一般不是问题，最多是让双方律师再来一轮针对性的陈述</a:t>
            </a:r>
            <a:endParaRPr lang="en-US" altLang="zh-CN" sz="2000"/>
          </a:p>
          <a:p>
            <a:pPr lvl="2"/>
            <a:r>
              <a:rPr lang="zh-CN" altLang="en-US" sz="2000" u="sng"/>
              <a:t>新的事实证据</a:t>
            </a:r>
            <a:endParaRPr lang="en-US" altLang="zh-CN" sz="2000" u="sng"/>
          </a:p>
          <a:p>
            <a:pPr lvl="3"/>
            <a:r>
              <a:rPr lang="zh-CN" altLang="en-US" sz="1800"/>
              <a:t>证据关门</a:t>
            </a:r>
            <a:r>
              <a:rPr lang="en-US" altLang="zh-CN" sz="1800"/>
              <a:t>/</a:t>
            </a:r>
            <a:r>
              <a:rPr lang="zh-CN" altLang="en-US" sz="1800"/>
              <a:t>程序终结（</a:t>
            </a:r>
            <a:r>
              <a:rPr lang="en-US" altLang="zh-CN" sz="1800"/>
              <a:t>close of proceedings</a:t>
            </a:r>
            <a:r>
              <a:rPr lang="zh-CN" altLang="en-US" sz="1800"/>
              <a:t>），让仲裁庭有裁量权决定是否采纳新证据，与采纳的话定下条件（如承担额外产生的费用等），不表示行使裁量权时可以漠视自然公正（</a:t>
            </a:r>
            <a:r>
              <a:rPr lang="en-US" altLang="zh-CN" sz="1800"/>
              <a:t>Natural Justice</a:t>
            </a:r>
            <a:r>
              <a:rPr lang="zh-CN" altLang="en-US" sz="1800"/>
              <a:t>）。</a:t>
            </a:r>
            <a:endParaRPr lang="en-US" altLang="zh-CN" sz="1800"/>
          </a:p>
          <a:p>
            <a:pPr lvl="3"/>
            <a:r>
              <a:rPr lang="zh-CN" altLang="en-US" sz="1800"/>
              <a:t>如果表面或初步看来新证据是重要与会影响裁决的结果，特别是加上新证据的确是较早前有关当事人难以获取的，仲裁庭就会选择采纳并押后裁决书的拟定与作出，让对方有机会应对。相反，如果新证据没有显示出重要性，或没有在较早前按正规程序在开庭审理前提交的原因并不充分与合情合理，仲裁庭会以证据关门拒绝采纳。</a:t>
            </a:r>
            <a:endParaRPr lang="en-US" altLang="zh-CN" sz="1800"/>
          </a:p>
          <a:p>
            <a:pPr lvl="2"/>
            <a:endParaRPr lang="zh-CN" altLang="en-US"/>
          </a:p>
        </p:txBody>
      </p:sp>
    </p:spTree>
    <p:extLst>
      <p:ext uri="{BB962C8B-B14F-4D97-AF65-F5344CB8AC3E}">
        <p14:creationId xmlns:p14="http://schemas.microsoft.com/office/powerpoint/2010/main" val="37112518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4554C3-6653-F6D7-5CC8-63E3D8BF55E6}"/>
              </a:ext>
            </a:extLst>
          </p:cNvPr>
          <p:cNvSpPr>
            <a:spLocks noGrp="1"/>
          </p:cNvSpPr>
          <p:nvPr>
            <p:ph type="title"/>
          </p:nvPr>
        </p:nvSpPr>
        <p:spPr/>
        <p:txBody>
          <a:bodyPr/>
          <a:lstStyle/>
          <a:p>
            <a:r>
              <a:rPr lang="zh-CN" altLang="en-US"/>
              <a:t>仲裁裁决书对事实认定错判（</a:t>
            </a:r>
            <a:r>
              <a:rPr lang="en-US" altLang="zh-CN"/>
              <a:t>3</a:t>
            </a:r>
            <a:r>
              <a:rPr lang="zh-CN" altLang="en-US"/>
              <a:t>）</a:t>
            </a:r>
          </a:p>
        </p:txBody>
      </p:sp>
      <p:sp>
        <p:nvSpPr>
          <p:cNvPr id="3" name="内容占位符 2">
            <a:extLst>
              <a:ext uri="{FF2B5EF4-FFF2-40B4-BE49-F238E27FC236}">
                <a16:creationId xmlns:a16="http://schemas.microsoft.com/office/drawing/2014/main" id="{00140812-2F8A-0853-3F7C-1AEBB37B45E8}"/>
              </a:ext>
            </a:extLst>
          </p:cNvPr>
          <p:cNvSpPr>
            <a:spLocks noGrp="1"/>
          </p:cNvSpPr>
          <p:nvPr>
            <p:ph idx="1"/>
          </p:nvPr>
        </p:nvSpPr>
        <p:spPr/>
        <p:txBody>
          <a:bodyPr/>
          <a:lstStyle/>
          <a:p>
            <a:r>
              <a:rPr lang="zh-CN" altLang="en-US" b="1"/>
              <a:t>新证据出现在裁决书作出与发放后</a:t>
            </a:r>
            <a:endParaRPr lang="en-US" altLang="zh-CN" b="1"/>
          </a:p>
          <a:p>
            <a:pPr lvl="1"/>
            <a:r>
              <a:rPr lang="zh-CN" altLang="en-US"/>
              <a:t>在作出与发放裁决书后，若出现新证据，普通法下仍有机会向法院成功申请将裁决书发还（</a:t>
            </a:r>
            <a:r>
              <a:rPr lang="en-US" altLang="zh-CN"/>
              <a:t>remit</a:t>
            </a:r>
            <a:r>
              <a:rPr lang="zh-CN" altLang="en-US"/>
              <a:t>）给原仲裁庭重审，令仲裁庭“恢复身份”一并考虑新证据与重新作出另一个可能是新的与不同的裁决：见</a:t>
            </a:r>
            <a:r>
              <a:rPr lang="en-HK" altLang="zh-CN" u="sng"/>
              <a:t>The “Stainless Patriot</a:t>
            </a:r>
            <a:r>
              <a:rPr lang="en-HK" altLang="zh-CN"/>
              <a:t>” (1979) 1 Lloyd’s Rep 589; </a:t>
            </a:r>
            <a:r>
              <a:rPr lang="en-HK" altLang="zh-CN" u="sng"/>
              <a:t>The “</a:t>
            </a:r>
            <a:r>
              <a:rPr lang="en-HK" altLang="zh-CN" u="sng" err="1"/>
              <a:t>E</a:t>
            </a:r>
            <a:r>
              <a:rPr lang="en-HK" altLang="zh-CN" err="1"/>
              <a:t>l</a:t>
            </a:r>
            <a:r>
              <a:rPr lang="en-HK" altLang="zh-CN" u="sng" err="1"/>
              <a:t>eftheria</a:t>
            </a:r>
            <a:r>
              <a:rPr lang="en-HK" altLang="zh-CN" u="sng"/>
              <a:t> Niki</a:t>
            </a:r>
            <a:r>
              <a:rPr lang="en-HK" altLang="zh-CN"/>
              <a:t>” (1980) 2 Lloyd’s Rep 252</a:t>
            </a:r>
            <a:r>
              <a:rPr lang="zh-CN" altLang="en-US"/>
              <a:t>等先例。</a:t>
            </a:r>
            <a:endParaRPr lang="en-US" altLang="zh-CN"/>
          </a:p>
          <a:p>
            <a:pPr lvl="1"/>
            <a:r>
              <a:rPr lang="zh-CN" altLang="en-US"/>
              <a:t>但</a:t>
            </a:r>
            <a:r>
              <a:rPr lang="en-HK" altLang="zh-CN" u="sng"/>
              <a:t>Arbitration Act 1996</a:t>
            </a:r>
            <a:r>
              <a:rPr lang="zh-CN" altLang="en-US"/>
              <a:t>之</a:t>
            </a:r>
            <a:r>
              <a:rPr lang="en-HK" altLang="zh-CN"/>
              <a:t>Section 68</a:t>
            </a:r>
            <a:r>
              <a:rPr lang="zh-CN" altLang="en-US"/>
              <a:t> </a:t>
            </a:r>
            <a:r>
              <a:rPr lang="en-US" altLang="zh-CN"/>
              <a:t>(</a:t>
            </a:r>
            <a:r>
              <a:rPr lang="en-HK" altLang="zh-CN"/>
              <a:t>a)</a:t>
            </a:r>
            <a:r>
              <a:rPr lang="zh-CN" altLang="en-US"/>
              <a:t>到</a:t>
            </a:r>
            <a:r>
              <a:rPr lang="en-US" altLang="zh-CN"/>
              <a:t>(</a:t>
            </a:r>
            <a:r>
              <a:rPr lang="en-HK" altLang="zh-CN" err="1"/>
              <a:t>i</a:t>
            </a:r>
            <a:r>
              <a:rPr lang="en-HK" altLang="zh-CN"/>
              <a:t>)</a:t>
            </a:r>
            <a:r>
              <a:rPr lang="zh-CN" altLang="en-US"/>
              <a:t>针对了法院有权撤销或发还裁决书的</a:t>
            </a:r>
            <a:r>
              <a:rPr lang="en-US" altLang="zh-CN"/>
              <a:t>9</a:t>
            </a:r>
            <a:r>
              <a:rPr lang="zh-CN" altLang="en-US"/>
              <a:t>种“严重不正常”（</a:t>
            </a:r>
            <a:r>
              <a:rPr lang="en-HK" altLang="zh-CN"/>
              <a:t>serious irregularities</a:t>
            </a:r>
            <a:r>
              <a:rPr lang="zh-CN" altLang="en-HK"/>
              <a:t>）</a:t>
            </a:r>
            <a:r>
              <a:rPr lang="zh-CN" altLang="en-US"/>
              <a:t>情况，没有一项是出现新证据。并且这是完整的清单（</a:t>
            </a:r>
            <a:r>
              <a:rPr lang="en-HK" altLang="zh-CN"/>
              <a:t>close list</a:t>
            </a:r>
            <a:r>
              <a:rPr lang="zh-CN" altLang="en-US"/>
              <a:t>）</a:t>
            </a:r>
            <a:r>
              <a:rPr lang="zh-CN" altLang="en-HK"/>
              <a:t>，</a:t>
            </a:r>
            <a:r>
              <a:rPr lang="zh-CN" altLang="en-US"/>
              <a:t>监督法院没有额外的内在权力。</a:t>
            </a:r>
            <a:endParaRPr lang="en-US" altLang="zh-CN"/>
          </a:p>
          <a:p>
            <a:pPr lvl="1"/>
            <a:r>
              <a:rPr lang="zh-CN" altLang="en-US"/>
              <a:t>除非是同时涉及其他列明的严重不正常，如</a:t>
            </a:r>
            <a:r>
              <a:rPr lang="en-US" altLang="zh-CN"/>
              <a:t>(</a:t>
            </a:r>
            <a:r>
              <a:rPr lang="en-HK" altLang="zh-CN"/>
              <a:t>a)</a:t>
            </a:r>
            <a:r>
              <a:rPr lang="zh-CN" altLang="en-US"/>
              <a:t>的违反自然公正</a:t>
            </a:r>
            <a:r>
              <a:rPr lang="en-US" altLang="zh-CN"/>
              <a:t>/</a:t>
            </a:r>
            <a:r>
              <a:rPr lang="zh-CN" altLang="en-US"/>
              <a:t>程序公正时，例如新的重要证据在裁决书作出前已经出现，但仲裁庭理据不足与不合理地不肯采纳或拒绝等待新证据，法院才能插手给予救济。或是</a:t>
            </a:r>
            <a:r>
              <a:rPr lang="en-US" altLang="zh-CN"/>
              <a:t>(g)</a:t>
            </a:r>
            <a:r>
              <a:rPr lang="zh-CN" altLang="en-US"/>
              <a:t>的违反公共政策，例如涉及贪污腐败的重要新证据。</a:t>
            </a:r>
            <a:endParaRPr lang="en-US" altLang="zh-CN"/>
          </a:p>
          <a:p>
            <a:pPr lvl="1"/>
            <a:r>
              <a:rPr lang="zh-CN" altLang="en-US"/>
              <a:t>如果是在认可与执行裁决书时有新证据，则要看是否涉及</a:t>
            </a:r>
            <a:r>
              <a:rPr lang="en-US" altLang="zh-CN"/>
              <a:t>1958</a:t>
            </a:r>
            <a:r>
              <a:rPr lang="zh-CN" altLang="en-US"/>
              <a:t>年</a:t>
            </a:r>
            <a:r>
              <a:rPr lang="en-US" altLang="zh-CN"/>
              <a:t>《</a:t>
            </a:r>
            <a:r>
              <a:rPr lang="zh-CN" altLang="en-US"/>
              <a:t>纽约公约</a:t>
            </a:r>
            <a:r>
              <a:rPr lang="en-US" altLang="zh-CN"/>
              <a:t>》</a:t>
            </a:r>
            <a:r>
              <a:rPr lang="zh-CN" altLang="en-US"/>
              <a:t>第五条下可以拒绝执行裁决书的</a:t>
            </a:r>
            <a:r>
              <a:rPr lang="en-US" altLang="zh-CN"/>
              <a:t>7</a:t>
            </a:r>
            <a:r>
              <a:rPr lang="zh-CN" altLang="en-US"/>
              <a:t>种情况。一般来说，最相关的往往是是否违反了执行地的公共政策，例如新证据显示存在贪污腐败的情况。</a:t>
            </a:r>
          </a:p>
        </p:txBody>
      </p:sp>
    </p:spTree>
    <p:extLst>
      <p:ext uri="{BB962C8B-B14F-4D97-AF65-F5344CB8AC3E}">
        <p14:creationId xmlns:p14="http://schemas.microsoft.com/office/powerpoint/2010/main" val="16121465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3E6969-C5F4-F2B9-6882-E755523AD16F}"/>
              </a:ext>
            </a:extLst>
          </p:cNvPr>
          <p:cNvSpPr>
            <a:spLocks noGrp="1"/>
          </p:cNvSpPr>
          <p:nvPr>
            <p:ph type="title"/>
          </p:nvPr>
        </p:nvSpPr>
        <p:spPr/>
        <p:txBody>
          <a:bodyPr/>
          <a:lstStyle/>
          <a:p>
            <a:r>
              <a:rPr lang="zh-CN" altLang="en-US"/>
              <a:t>仲裁裁决书对事实认定错判（</a:t>
            </a:r>
            <a:r>
              <a:rPr lang="en-US" altLang="zh-CN"/>
              <a:t>4</a:t>
            </a:r>
            <a:r>
              <a:rPr lang="zh-CN" altLang="en-US"/>
              <a:t>）</a:t>
            </a:r>
          </a:p>
        </p:txBody>
      </p:sp>
      <p:sp>
        <p:nvSpPr>
          <p:cNvPr id="3" name="内容占位符 2">
            <a:extLst>
              <a:ext uri="{FF2B5EF4-FFF2-40B4-BE49-F238E27FC236}">
                <a16:creationId xmlns:a16="http://schemas.microsoft.com/office/drawing/2014/main" id="{52A08F2C-5E68-0F04-F110-C4F6891F6971}"/>
              </a:ext>
            </a:extLst>
          </p:cNvPr>
          <p:cNvSpPr>
            <a:spLocks noGrp="1"/>
          </p:cNvSpPr>
          <p:nvPr>
            <p:ph idx="1"/>
          </p:nvPr>
        </p:nvSpPr>
        <p:spPr/>
        <p:txBody>
          <a:bodyPr>
            <a:normAutofit lnSpcReduction="10000"/>
          </a:bodyPr>
          <a:lstStyle/>
          <a:p>
            <a:r>
              <a:rPr lang="zh-CN" altLang="en-US" b="1"/>
              <a:t>例外之二：仲裁员承认自己犯错</a:t>
            </a:r>
            <a:endParaRPr lang="en-US" altLang="zh-CN" b="1"/>
          </a:p>
          <a:p>
            <a:pPr lvl="1"/>
            <a:r>
              <a:rPr lang="zh-CN" altLang="en-US" sz="2200"/>
              <a:t>裁决书错判并不是法院可以插手干预的理由，双方当事人自愿选择以仲裁解决争议，就要自己承担这后果。</a:t>
            </a:r>
            <a:endParaRPr lang="en-US" altLang="zh-CN" sz="2200"/>
          </a:p>
          <a:p>
            <a:pPr lvl="1"/>
            <a:r>
              <a:rPr lang="en-US" altLang="zh-CN" sz="2200" u="sng"/>
              <a:t>Arbitration Act 1996</a:t>
            </a:r>
            <a:r>
              <a:rPr lang="zh-CN" altLang="en-US" sz="2200"/>
              <a:t>之</a:t>
            </a:r>
            <a:r>
              <a:rPr lang="en-US" altLang="zh-CN" sz="2200"/>
              <a:t>section 68(</a:t>
            </a:r>
            <a:r>
              <a:rPr lang="en-US" altLang="zh-CN" sz="2200" err="1"/>
              <a:t>i</a:t>
            </a:r>
            <a:r>
              <a:rPr lang="en-US" altLang="zh-CN" sz="2200"/>
              <a:t>)</a:t>
            </a:r>
            <a:r>
              <a:rPr lang="zh-CN" altLang="en-US" sz="2200"/>
              <a:t>，仲裁员自己承认错误的例外</a:t>
            </a:r>
            <a:endParaRPr lang="en-US" altLang="zh-CN" sz="2200"/>
          </a:p>
          <a:p>
            <a:pPr lvl="1"/>
            <a:endParaRPr lang="en-US" altLang="zh-CN" sz="2200"/>
          </a:p>
          <a:p>
            <a:pPr lvl="1"/>
            <a:r>
              <a:rPr lang="zh-CN" altLang="en-US" sz="2200" b="1"/>
              <a:t>承认的错误是改变想法还是文字改动？</a:t>
            </a:r>
          </a:p>
          <a:p>
            <a:pPr lvl="2"/>
            <a:r>
              <a:rPr lang="zh-CN" altLang="en-US" sz="2200"/>
              <a:t>裁决书一旦作出不可更改，一事不再审（</a:t>
            </a:r>
            <a:r>
              <a:rPr lang="en-US" altLang="zh-CN" sz="2200" i="1"/>
              <a:t>res judicata</a:t>
            </a:r>
            <a:r>
              <a:rPr lang="zh-CN" altLang="en-US" sz="2200"/>
              <a:t>）的大原则</a:t>
            </a:r>
            <a:endParaRPr lang="en-US" altLang="zh-CN" sz="2200"/>
          </a:p>
          <a:p>
            <a:pPr lvl="2"/>
            <a:r>
              <a:rPr lang="zh-CN" altLang="en-US" sz="2200"/>
              <a:t>在</a:t>
            </a:r>
            <a:r>
              <a:rPr lang="en-US" altLang="zh-CN" sz="2200" u="sng"/>
              <a:t>Arbitration Act 1996</a:t>
            </a:r>
            <a:r>
              <a:rPr lang="zh-CN" altLang="en-US" sz="2200"/>
              <a:t>之</a:t>
            </a:r>
            <a:r>
              <a:rPr lang="en-US" altLang="zh-CN" sz="2200"/>
              <a:t>section 57</a:t>
            </a:r>
            <a:r>
              <a:rPr lang="zh-CN" altLang="en-US" sz="2200"/>
              <a:t>下，仲裁庭有权改正裁决书中的笔误或计算错误；澄清或解释裁决书中的模糊不清的部分；如果裁决书不完整，没有对部分争端作出裁决，仲裁员可以作出另一份追加裁决书（</a:t>
            </a:r>
            <a:r>
              <a:rPr lang="en-US" altLang="zh-CN" sz="2200"/>
              <a:t>additional award</a:t>
            </a:r>
            <a:r>
              <a:rPr lang="zh-CN" altLang="en-US" sz="2200"/>
              <a:t>）。这些都不</a:t>
            </a:r>
            <a:r>
              <a:rPr lang="zh-CN" altLang="zh-CN" sz="2200">
                <a:effectLst/>
                <a:latin typeface="Times New Roman" panose="02020603050405020304" pitchFamily="18" charset="0"/>
                <a:ea typeface="宋体" panose="02010600030101010101" pitchFamily="2" charset="-122"/>
                <a:cs typeface="Arial" panose="020B0604020202020204" pitchFamily="34" charset="0"/>
              </a:rPr>
              <a:t>涉及改变原裁决书中的</a:t>
            </a:r>
            <a:r>
              <a:rPr lang="zh-CN" altLang="en-US" sz="2200">
                <a:effectLst/>
                <a:latin typeface="Times New Roman" panose="02020603050405020304" pitchFamily="18" charset="0"/>
                <a:ea typeface="宋体" panose="02010600030101010101" pitchFamily="2" charset="-122"/>
                <a:cs typeface="Arial" panose="020B0604020202020204" pitchFamily="34" charset="0"/>
              </a:rPr>
              <a:t>判法</a:t>
            </a:r>
            <a:r>
              <a:rPr lang="zh-CN" altLang="zh-CN" sz="2200">
                <a:effectLst/>
                <a:latin typeface="Times New Roman" panose="02020603050405020304" pitchFamily="18" charset="0"/>
                <a:ea typeface="宋体" panose="02010600030101010101" pitchFamily="2" charset="-122"/>
                <a:cs typeface="Arial" panose="020B0604020202020204" pitchFamily="34" charset="0"/>
              </a:rPr>
              <a:t>。</a:t>
            </a:r>
            <a:endParaRPr lang="en-US" altLang="zh-CN" sz="2200"/>
          </a:p>
          <a:p>
            <a:pPr lvl="2"/>
            <a:r>
              <a:rPr lang="zh-CN" altLang="en-US" sz="2200"/>
              <a:t>若仲裁员承认存在实体错误，只有法院有权发回（</a:t>
            </a:r>
            <a:r>
              <a:rPr lang="en-US" altLang="zh-CN" sz="2200"/>
              <a:t>remission</a:t>
            </a:r>
            <a:r>
              <a:rPr lang="zh-CN" altLang="en-US" sz="2200"/>
              <a:t>）该裁决书，仲裁庭才恢复权力可以重新审理。</a:t>
            </a:r>
          </a:p>
          <a:p>
            <a:pPr lvl="1"/>
            <a:endParaRPr lang="en-US" altLang="zh-CN"/>
          </a:p>
          <a:p>
            <a:pPr lvl="1"/>
            <a:endParaRPr lang="zh-CN" altLang="en-US"/>
          </a:p>
        </p:txBody>
      </p:sp>
    </p:spTree>
    <p:extLst>
      <p:ext uri="{BB962C8B-B14F-4D97-AF65-F5344CB8AC3E}">
        <p14:creationId xmlns:p14="http://schemas.microsoft.com/office/powerpoint/2010/main" val="37167468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1E8CAE-05B1-0108-2C2E-539D91F620CF}"/>
              </a:ext>
            </a:extLst>
          </p:cNvPr>
          <p:cNvSpPr>
            <a:spLocks noGrp="1"/>
          </p:cNvSpPr>
          <p:nvPr>
            <p:ph type="title"/>
          </p:nvPr>
        </p:nvSpPr>
        <p:spPr>
          <a:xfrm>
            <a:off x="647700" y="533400"/>
            <a:ext cx="10896600" cy="527304"/>
          </a:xfrm>
        </p:spPr>
        <p:txBody>
          <a:bodyPr>
            <a:normAutofit fontScale="90000"/>
          </a:bodyPr>
          <a:lstStyle/>
          <a:p>
            <a:r>
              <a:rPr lang="zh-CN" altLang="en-US"/>
              <a:t>仲裁裁决书对事实认定错判（</a:t>
            </a:r>
            <a:r>
              <a:rPr lang="en-US" altLang="zh-CN"/>
              <a:t>5</a:t>
            </a:r>
            <a:r>
              <a:rPr lang="zh-CN" altLang="en-US"/>
              <a:t>）</a:t>
            </a:r>
          </a:p>
        </p:txBody>
      </p:sp>
      <p:sp>
        <p:nvSpPr>
          <p:cNvPr id="3" name="内容占位符 2">
            <a:extLst>
              <a:ext uri="{FF2B5EF4-FFF2-40B4-BE49-F238E27FC236}">
                <a16:creationId xmlns:a16="http://schemas.microsoft.com/office/drawing/2014/main" id="{F3998BCE-0A99-4EF6-5F27-54284D6F8211}"/>
              </a:ext>
            </a:extLst>
          </p:cNvPr>
          <p:cNvSpPr>
            <a:spLocks noGrp="1"/>
          </p:cNvSpPr>
          <p:nvPr>
            <p:ph idx="1"/>
          </p:nvPr>
        </p:nvSpPr>
        <p:spPr>
          <a:xfrm>
            <a:off x="685800" y="1197864"/>
            <a:ext cx="11283696" cy="5779008"/>
          </a:xfrm>
        </p:spPr>
        <p:txBody>
          <a:bodyPr>
            <a:normAutofit lnSpcReduction="10000"/>
          </a:bodyPr>
          <a:lstStyle/>
          <a:p>
            <a:r>
              <a:rPr lang="zh-CN" altLang="en-US" sz="2800" b="1"/>
              <a:t>例外之三：仲裁员的错判行为</a:t>
            </a:r>
            <a:endParaRPr lang="en-US" altLang="zh-CN" sz="2800" b="1"/>
          </a:p>
          <a:p>
            <a:pPr lvl="1"/>
            <a:r>
              <a:rPr lang="zh-CN" altLang="en-US" sz="2400" b="1" u="sng"/>
              <a:t>对法律错判</a:t>
            </a:r>
            <a:endParaRPr lang="en-US" altLang="zh-CN" sz="2400" b="1" u="sng"/>
          </a:p>
          <a:p>
            <a:pPr lvl="2"/>
            <a:r>
              <a:rPr lang="en-US" altLang="zh-CN" sz="2000"/>
              <a:t>Arbitration Act 1996</a:t>
            </a:r>
            <a:r>
              <a:rPr lang="zh-CN" altLang="en-US" sz="2000"/>
              <a:t>之</a:t>
            </a:r>
            <a:r>
              <a:rPr lang="en-US" altLang="zh-CN" sz="2000"/>
              <a:t>Section 69</a:t>
            </a:r>
            <a:r>
              <a:rPr lang="zh-CN" altLang="en-US" sz="2000"/>
              <a:t>下可能有救济，即获准上诉到法院纠正。但这一个法律错判在程度上要十分严重，</a:t>
            </a:r>
            <a:r>
              <a:rPr lang="en-US" altLang="zh-CN" sz="2000"/>
              <a:t>Section 69(3)(c)(</a:t>
            </a:r>
            <a:r>
              <a:rPr lang="en-US" altLang="zh-CN" sz="2000" err="1"/>
              <a:t>i</a:t>
            </a:r>
            <a:r>
              <a:rPr lang="en-US" altLang="zh-CN" sz="2000"/>
              <a:t>)</a:t>
            </a:r>
            <a:r>
              <a:rPr lang="zh-CN" altLang="en-US" sz="2000"/>
              <a:t>要求是“明显错误”（</a:t>
            </a:r>
            <a:r>
              <a:rPr lang="en-US" altLang="zh-CN" sz="2000"/>
              <a:t>obviously wrong</a:t>
            </a:r>
            <a:r>
              <a:rPr lang="zh-CN" altLang="en-US" sz="2000"/>
              <a:t>）。这会是法院只阅读裁决书的原因或理由，不需要败诉方律师的进一步解释与举证，就可以得出法律错判的结论。</a:t>
            </a:r>
            <a:endParaRPr lang="en-US" altLang="zh-CN" sz="2000"/>
          </a:p>
          <a:p>
            <a:pPr lvl="2"/>
            <a:r>
              <a:rPr lang="zh-CN" altLang="en-US" sz="2000"/>
              <a:t>在</a:t>
            </a:r>
            <a:r>
              <a:rPr lang="en-US" altLang="zh-CN" sz="2000"/>
              <a:t>《</a:t>
            </a:r>
            <a:r>
              <a:rPr lang="zh-CN" altLang="en-US" sz="2000"/>
              <a:t>示范法</a:t>
            </a:r>
            <a:r>
              <a:rPr lang="en-US" altLang="zh-CN" sz="2000"/>
              <a:t>》</a:t>
            </a:r>
            <a:r>
              <a:rPr lang="zh-CN" altLang="en-US" sz="2000"/>
              <a:t>下没有救济。</a:t>
            </a:r>
            <a:endParaRPr lang="en-US" altLang="zh-CN" sz="2000"/>
          </a:p>
          <a:p>
            <a:pPr lvl="1"/>
            <a:r>
              <a:rPr lang="zh-CN" altLang="en-US" sz="2400" b="1" u="sng"/>
              <a:t>对事实错判</a:t>
            </a:r>
            <a:endParaRPr lang="en-US" altLang="zh-CN" sz="2400" b="1" u="sng"/>
          </a:p>
          <a:p>
            <a:pPr lvl="2"/>
            <a:r>
              <a:rPr lang="zh-CN" altLang="en-US" sz="2000"/>
              <a:t>仲裁员认定的事实是最终与有约束力，仲裁员有完全的裁量权决定证据的重量</a:t>
            </a:r>
            <a:r>
              <a:rPr lang="en-US" altLang="zh-CN" sz="2000"/>
              <a:t>/</a:t>
            </a:r>
            <a:r>
              <a:rPr lang="zh-CN" altLang="en-US" sz="2000"/>
              <a:t>分量</a:t>
            </a:r>
            <a:r>
              <a:rPr lang="zh-CN" altLang="en-HK" sz="2000"/>
              <a:t>、</a:t>
            </a:r>
            <a:r>
              <a:rPr lang="zh-CN" altLang="en-US" sz="2000"/>
              <a:t>推断</a:t>
            </a:r>
            <a:r>
              <a:rPr lang="zh-CN" altLang="en-HK" sz="2000"/>
              <a:t>、</a:t>
            </a:r>
            <a:r>
              <a:rPr lang="zh-CN" altLang="en-US" sz="2000"/>
              <a:t>是否足够等</a:t>
            </a:r>
            <a:endParaRPr lang="en-US" altLang="zh-CN" sz="2000"/>
          </a:p>
          <a:p>
            <a:pPr lvl="2"/>
            <a:r>
              <a:rPr lang="zh-CN" altLang="en-US" sz="2000"/>
              <a:t>对事实认定错判不属于</a:t>
            </a:r>
            <a:r>
              <a:rPr lang="en-HK" altLang="zh-CN" sz="2000" u="sng"/>
              <a:t>Arbitration Act 1996</a:t>
            </a:r>
            <a:r>
              <a:rPr lang="zh-CN" altLang="en-US" sz="2000"/>
              <a:t>之</a:t>
            </a:r>
            <a:r>
              <a:rPr lang="en-HK" altLang="zh-CN" sz="2000"/>
              <a:t>section 68</a:t>
            </a:r>
            <a:r>
              <a:rPr lang="zh-CN" altLang="en-US" sz="2000"/>
              <a:t>下法院可撤销裁决书或发还重审的一种“不正常” ，除非对事实认定错判到了违反自然公正与公共政策的地步，如指鹿为马</a:t>
            </a:r>
            <a:r>
              <a:rPr lang="zh-CN" altLang="en-US" sz="2000" b="1"/>
              <a:t>与</a:t>
            </a:r>
            <a:r>
              <a:rPr lang="zh-CN" altLang="en-US" sz="2000"/>
              <a:t>没有证据认定事实：</a:t>
            </a:r>
            <a:r>
              <a:rPr lang="en-US" altLang="zh-CN" sz="2000" u="sng"/>
              <a:t>CEF and another v. CEH </a:t>
            </a:r>
            <a:r>
              <a:rPr lang="en-US" altLang="zh-CN" sz="2000"/>
              <a:t>(2022) SGCA 54</a:t>
            </a:r>
            <a:r>
              <a:rPr lang="zh-CN" altLang="en-US" sz="2000"/>
              <a:t>先例</a:t>
            </a:r>
            <a:r>
              <a:rPr lang="zh-CN" altLang="en-HK" sz="2000"/>
              <a:t>。</a:t>
            </a:r>
            <a:endParaRPr lang="en-US" altLang="zh-CN" sz="2000"/>
          </a:p>
          <a:p>
            <a:pPr lvl="2"/>
            <a:r>
              <a:rPr lang="en-US" altLang="zh-CN" sz="2000"/>
              <a:t>《</a:t>
            </a:r>
            <a:r>
              <a:rPr lang="zh-CN" altLang="en-US" sz="2000"/>
              <a:t>示范法</a:t>
            </a:r>
            <a:r>
              <a:rPr lang="en-US" altLang="zh-CN" sz="2000"/>
              <a:t>》</a:t>
            </a:r>
            <a:r>
              <a:rPr lang="zh-CN" altLang="en-US" sz="2000"/>
              <a:t>撤销或发还裁决书的标准更高，虽然允许法院以裁决书违反公共政策为由撤销裁决。但这要求裁决书决定令人良心感到震惊，或伤害社会公序良俗，或如果合理的普通社会成员知道所有信息会对结果感到冒犯，或违背了最基本的道德与公平公正的理念的程度，看来一般商业案件不大可能，除非涉及严重的贪污腐败案件。</a:t>
            </a:r>
          </a:p>
        </p:txBody>
      </p:sp>
    </p:spTree>
    <p:extLst>
      <p:ext uri="{BB962C8B-B14F-4D97-AF65-F5344CB8AC3E}">
        <p14:creationId xmlns:p14="http://schemas.microsoft.com/office/powerpoint/2010/main" val="3245177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150409-B15C-E3C7-BBD7-674E58B960EB}"/>
              </a:ext>
            </a:extLst>
          </p:cNvPr>
          <p:cNvSpPr>
            <a:spLocks noGrp="1"/>
          </p:cNvSpPr>
          <p:nvPr>
            <p:ph type="title"/>
          </p:nvPr>
        </p:nvSpPr>
        <p:spPr>
          <a:xfrm>
            <a:off x="609600" y="533400"/>
            <a:ext cx="10972800" cy="691896"/>
          </a:xfrm>
        </p:spPr>
        <p:txBody>
          <a:bodyPr>
            <a:normAutofit fontScale="90000"/>
          </a:bodyPr>
          <a:lstStyle/>
          <a:p>
            <a:r>
              <a:rPr lang="zh-CN" altLang="en-US"/>
              <a:t>开庭审理证据的准备：作战计划、挑选事实证人与人数</a:t>
            </a:r>
          </a:p>
        </p:txBody>
      </p:sp>
      <p:sp>
        <p:nvSpPr>
          <p:cNvPr id="3" name="内容占位符 2">
            <a:extLst>
              <a:ext uri="{FF2B5EF4-FFF2-40B4-BE49-F238E27FC236}">
                <a16:creationId xmlns:a16="http://schemas.microsoft.com/office/drawing/2014/main" id="{E65A7400-C3DA-5D47-FDD0-E6276226C5C3}"/>
              </a:ext>
            </a:extLst>
          </p:cNvPr>
          <p:cNvSpPr>
            <a:spLocks noGrp="1"/>
          </p:cNvSpPr>
          <p:nvPr>
            <p:ph idx="1"/>
          </p:nvPr>
        </p:nvSpPr>
        <p:spPr>
          <a:xfrm>
            <a:off x="609600" y="1389889"/>
            <a:ext cx="11231880" cy="5330951"/>
          </a:xfrm>
        </p:spPr>
        <p:txBody>
          <a:bodyPr>
            <a:normAutofit fontScale="92500" lnSpcReduction="20000"/>
          </a:bodyPr>
          <a:lstStyle/>
          <a:p>
            <a:r>
              <a:rPr lang="zh-CN" altLang="en-US" sz="2600" b="1"/>
              <a:t>口头证据的作用</a:t>
            </a:r>
            <a:endParaRPr lang="en-US" altLang="zh-CN" sz="2600" b="1"/>
          </a:p>
          <a:p>
            <a:pPr lvl="1" algn="just"/>
            <a:r>
              <a:rPr lang="zh-CN" altLang="en-US" sz="2400"/>
              <a:t>即使有文件证据，仍需要口头证据去解释文件的含糊之处、制作背景，并把它们串起来，对法院和仲裁庭深入了解双方争议的全面事实真相会有很大的帮助。</a:t>
            </a:r>
          </a:p>
          <a:p>
            <a:pPr lvl="1" algn="just"/>
            <a:r>
              <a:rPr lang="zh-CN" altLang="en-US" sz="2400"/>
              <a:t>事实证人回忆的证据有很多可以改变的空间，自然人的记忆存在太多空间可塑造或重建，所以一般是相信稳定与白纸黑字改变不了的文件证据。试图以口头证据与文件证据唱反调是徒劳无功。</a:t>
            </a:r>
            <a:endParaRPr lang="en-US" altLang="zh-CN" sz="2400"/>
          </a:p>
          <a:p>
            <a:pPr lvl="1" algn="just"/>
            <a:r>
              <a:rPr lang="zh-CN" altLang="en-US" sz="2400"/>
              <a:t>事实证人的行为表现与口头表达可能会对案件结果产生超出其本身重量的影响，优越证人（不是讲道德，可能只是</a:t>
            </a:r>
            <a:r>
              <a:rPr lang="en-GB" altLang="zh-CN" sz="2400"/>
              <a:t>Trick Fraudster</a:t>
            </a:r>
            <a:r>
              <a:rPr lang="zh-CN" altLang="en-US" sz="2400"/>
              <a:t>）在文件不全、内容不详或有争议等的案件会有重大帮助。</a:t>
            </a:r>
          </a:p>
          <a:p>
            <a:endParaRPr lang="en-US" altLang="zh-CN"/>
          </a:p>
          <a:p>
            <a:r>
              <a:rPr lang="zh-CN" altLang="en-US" sz="2600" b="1"/>
              <a:t>开庭审理证据的准备</a:t>
            </a:r>
            <a:endParaRPr lang="en-US" altLang="zh-CN" sz="2600" b="1"/>
          </a:p>
          <a:p>
            <a:pPr lvl="1"/>
            <a:r>
              <a:rPr lang="zh-CN" altLang="en-US" sz="2400"/>
              <a:t>在双方当事人文书请求</a:t>
            </a:r>
            <a:r>
              <a:rPr lang="en-US" altLang="zh-CN" sz="2400"/>
              <a:t>/</a:t>
            </a:r>
            <a:r>
              <a:rPr lang="zh-CN" altLang="en-US" sz="2400"/>
              <a:t>案件陈述完结，并确定了双方的争议</a:t>
            </a:r>
            <a:r>
              <a:rPr lang="en-US" altLang="zh-CN" sz="2400"/>
              <a:t>/</a:t>
            </a:r>
            <a:r>
              <a:rPr lang="zh-CN" altLang="en-US" sz="2400"/>
              <a:t>争端后，制作一份“作战计划”</a:t>
            </a:r>
            <a:r>
              <a:rPr lang="en-HK" altLang="zh-CN" sz="2400"/>
              <a:t> </a:t>
            </a:r>
            <a:r>
              <a:rPr lang="zh-CN" altLang="en-HK" sz="2400"/>
              <a:t>（</a:t>
            </a:r>
            <a:r>
              <a:rPr lang="en-HK" altLang="zh-CN" sz="2400"/>
              <a:t>War Plan</a:t>
            </a:r>
            <a:r>
              <a:rPr lang="zh-CN" altLang="en-HK" sz="2400"/>
              <a:t>）</a:t>
            </a:r>
            <a:endParaRPr lang="en-US" altLang="zh-CN" sz="2400"/>
          </a:p>
          <a:p>
            <a:pPr lvl="1"/>
            <a:r>
              <a:rPr lang="zh-CN" altLang="en-US" sz="2400"/>
              <a:t>在所有争端都明确并调查取证后，再逐一查看与分析每一个争端或分争端中的每个主张的事实是否都有证据支持。如果是重要的争端，或是文件证据欠缺与不足够支持己方的主张，就要考虑引入口头证据了。</a:t>
            </a:r>
          </a:p>
        </p:txBody>
      </p:sp>
    </p:spTree>
    <p:extLst>
      <p:ext uri="{BB962C8B-B14F-4D97-AF65-F5344CB8AC3E}">
        <p14:creationId xmlns:p14="http://schemas.microsoft.com/office/powerpoint/2010/main" val="234276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内容占位符 7">
            <a:extLst>
              <a:ext uri="{FF2B5EF4-FFF2-40B4-BE49-F238E27FC236}">
                <a16:creationId xmlns:a16="http://schemas.microsoft.com/office/drawing/2014/main" id="{A354D1CC-6B7E-BB44-79EF-D6E99842532E}"/>
              </a:ext>
            </a:extLst>
          </p:cNvPr>
          <p:cNvPicPr>
            <a:picLocks noGrp="1" noChangeAspect="1"/>
          </p:cNvPicPr>
          <p:nvPr>
            <p:ph idx="1"/>
          </p:nvPr>
        </p:nvPicPr>
        <p:blipFill>
          <a:blip r:embed="rId2"/>
          <a:stretch>
            <a:fillRect/>
          </a:stretch>
        </p:blipFill>
        <p:spPr>
          <a:xfrm>
            <a:off x="0" y="374073"/>
            <a:ext cx="12192000" cy="6415665"/>
          </a:xfrm>
          <a:prstGeom prst="rect">
            <a:avLst/>
          </a:prstGeom>
          <a:noFill/>
        </p:spPr>
      </p:pic>
    </p:spTree>
    <p:extLst>
      <p:ext uri="{BB962C8B-B14F-4D97-AF65-F5344CB8AC3E}">
        <p14:creationId xmlns:p14="http://schemas.microsoft.com/office/powerpoint/2010/main" val="224201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0B30B1-3E5D-4D74-9209-43A94433077E}"/>
              </a:ext>
            </a:extLst>
          </p:cNvPr>
          <p:cNvSpPr>
            <a:spLocks noGrp="1"/>
          </p:cNvSpPr>
          <p:nvPr>
            <p:ph type="title"/>
          </p:nvPr>
        </p:nvSpPr>
        <p:spPr/>
        <p:txBody>
          <a:bodyPr>
            <a:normAutofit/>
          </a:bodyPr>
          <a:lstStyle/>
          <a:p>
            <a:r>
              <a:rPr lang="zh-CN" altLang="en-US"/>
              <a:t>选择潜在证人</a:t>
            </a:r>
            <a:endParaRPr lang="en-US"/>
          </a:p>
        </p:txBody>
      </p:sp>
      <p:sp>
        <p:nvSpPr>
          <p:cNvPr id="3" name="内容占位符 2">
            <a:extLst>
              <a:ext uri="{FF2B5EF4-FFF2-40B4-BE49-F238E27FC236}">
                <a16:creationId xmlns:a16="http://schemas.microsoft.com/office/drawing/2014/main" id="{4C61E750-3B1F-49E0-9EEE-552C106CD9CA}"/>
              </a:ext>
            </a:extLst>
          </p:cNvPr>
          <p:cNvSpPr>
            <a:spLocks noGrp="1"/>
          </p:cNvSpPr>
          <p:nvPr>
            <p:ph idx="1"/>
          </p:nvPr>
        </p:nvSpPr>
        <p:spPr/>
        <p:txBody>
          <a:bodyPr>
            <a:normAutofit/>
          </a:bodyPr>
          <a:lstStyle/>
          <a:p>
            <a:r>
              <a:rPr lang="zh-CN" altLang="en-US"/>
              <a:t>证人将会面对的交叉盘问问题是不受证人证言的内容局限。只要是证人对有关争议有了解，都会被对方通过交叉盘问提问。所以证人在面对交叉盘问时，不能以证人证言内容没有包括作为挡箭牌。</a:t>
            </a:r>
            <a:endParaRPr lang="en-US" altLang="zh-CN"/>
          </a:p>
          <a:p>
            <a:r>
              <a:rPr lang="zh-CN" altLang="en-US"/>
              <a:t>证人并非越多越好，挑选“最好”的证人</a:t>
            </a:r>
            <a:endParaRPr lang="en-US" altLang="zh-CN"/>
          </a:p>
          <a:p>
            <a:r>
              <a:rPr lang="zh-CN" altLang="en-US"/>
              <a:t>选择己方潜在证人时要小心，如避开表达能力很低与</a:t>
            </a:r>
            <a:r>
              <a:rPr lang="en-GB"/>
              <a:t>/</a:t>
            </a:r>
            <a:r>
              <a:rPr lang="zh-CN" altLang="en-US"/>
              <a:t>或思维混乱的潜在证人。</a:t>
            </a:r>
            <a:endParaRPr lang="en-US"/>
          </a:p>
          <a:p>
            <a:r>
              <a:rPr lang="zh-CN" altLang="en-US"/>
              <a:t>中国公司个别老板</a:t>
            </a:r>
            <a:r>
              <a:rPr lang="en-GB"/>
              <a:t>/</a:t>
            </a:r>
            <a:r>
              <a:rPr lang="zh-CN" altLang="en-US"/>
              <a:t>高管并不适合出庭接受苛刻、敌意与打破砂锅问到底的交叉盘问。加上其他因素，例如无法抽空接受证人培训等，会有情况是最好不要将他们列入证人团。相反找其他也知道该老板或高管所知道的事情</a:t>
            </a:r>
            <a:r>
              <a:rPr lang="en-GB"/>
              <a:t>/</a:t>
            </a:r>
            <a:r>
              <a:rPr lang="zh-CN" altLang="en-US"/>
              <a:t>事实，并且更恰当与更能表达也肯花时间接受培训的证人代替是更安全的做法。</a:t>
            </a:r>
            <a:endParaRPr lang="en-US" altLang="zh-CN"/>
          </a:p>
          <a:p>
            <a:r>
              <a:rPr lang="zh-CN" altLang="en-US"/>
              <a:t>虽然对方诉讼方可以通过法院传召（</a:t>
            </a:r>
            <a:r>
              <a:rPr lang="en-GB" i="1"/>
              <a:t>Subpoena</a:t>
            </a:r>
            <a:r>
              <a:rPr lang="en-GB"/>
              <a:t>/Witness Summons</a:t>
            </a:r>
            <a:r>
              <a:rPr lang="zh-CN" altLang="en-US"/>
              <a:t>）该证人（敌对方老板或高管）， 但很少人敢在国际仲裁中这样做。因为强制传召对方的证人，不事前知道他的证言</a:t>
            </a:r>
            <a:r>
              <a:rPr lang="en-GB"/>
              <a:t>/</a:t>
            </a:r>
            <a:r>
              <a:rPr lang="zh-CN" altLang="en-US"/>
              <a:t>证据、是敌是友，会面对很大风险与不肯定。</a:t>
            </a:r>
            <a:endParaRPr lang="en-US"/>
          </a:p>
          <a:p>
            <a:endParaRPr lang="en-US"/>
          </a:p>
        </p:txBody>
      </p:sp>
    </p:spTree>
    <p:extLst>
      <p:ext uri="{BB962C8B-B14F-4D97-AF65-F5344CB8AC3E}">
        <p14:creationId xmlns:p14="http://schemas.microsoft.com/office/powerpoint/2010/main" val="539173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6EA710-AF8A-4DB3-A3BC-4D538317205D}"/>
              </a:ext>
            </a:extLst>
          </p:cNvPr>
          <p:cNvSpPr>
            <a:spLocks noGrp="1"/>
          </p:cNvSpPr>
          <p:nvPr>
            <p:ph type="title"/>
          </p:nvPr>
        </p:nvSpPr>
        <p:spPr/>
        <p:txBody>
          <a:bodyPr/>
          <a:lstStyle/>
          <a:p>
            <a:r>
              <a:rPr lang="zh-CN" altLang="en-US"/>
              <a:t>证人证言的改革</a:t>
            </a:r>
            <a:endParaRPr lang="en-US"/>
          </a:p>
        </p:txBody>
      </p:sp>
      <p:sp>
        <p:nvSpPr>
          <p:cNvPr id="3" name="内容占位符 2">
            <a:extLst>
              <a:ext uri="{FF2B5EF4-FFF2-40B4-BE49-F238E27FC236}">
                <a16:creationId xmlns:a16="http://schemas.microsoft.com/office/drawing/2014/main" id="{E058AF5B-1F52-4CA5-AC19-EE2F612EC22C}"/>
              </a:ext>
            </a:extLst>
          </p:cNvPr>
          <p:cNvSpPr>
            <a:spLocks noGrp="1"/>
          </p:cNvSpPr>
          <p:nvPr>
            <p:ph idx="1"/>
          </p:nvPr>
        </p:nvSpPr>
        <p:spPr/>
        <p:txBody>
          <a:bodyPr>
            <a:normAutofit/>
          </a:bodyPr>
          <a:lstStyle/>
          <a:p>
            <a:r>
              <a:rPr lang="zh-CN" altLang="en-US"/>
              <a:t>口头证人证言；当年也没有电子庭审笔录。我为了将来做仲裁员，曾去学速记。</a:t>
            </a:r>
            <a:endParaRPr lang="en-US" altLang="zh-CN"/>
          </a:p>
          <a:p>
            <a:endParaRPr lang="zh-CN" altLang="en-US"/>
          </a:p>
          <a:p>
            <a:r>
              <a:rPr lang="zh-CN" altLang="en-US"/>
              <a:t>在</a:t>
            </a:r>
            <a:r>
              <a:rPr lang="en-GB"/>
              <a:t>1986</a:t>
            </a:r>
            <a:r>
              <a:rPr lang="zh-CN" altLang="en-US"/>
              <a:t>年后，证人证言（</a:t>
            </a:r>
            <a:r>
              <a:rPr lang="en-GB"/>
              <a:t>Witness Statement</a:t>
            </a:r>
            <a:r>
              <a:rPr lang="zh-CN" altLang="en-US"/>
              <a:t>）通过</a:t>
            </a:r>
            <a:r>
              <a:rPr lang="en-GB" u="sng"/>
              <a:t>Rules of the Supreme Court</a:t>
            </a:r>
            <a:r>
              <a:rPr lang="zh-CN" altLang="en-US"/>
              <a:t>或简称</a:t>
            </a:r>
            <a:r>
              <a:rPr lang="en-GB"/>
              <a:t>RSC</a:t>
            </a:r>
            <a:r>
              <a:rPr lang="zh-CN" altLang="en-US"/>
              <a:t>之</a:t>
            </a:r>
            <a:r>
              <a:rPr lang="en-GB"/>
              <a:t>Order 38</a:t>
            </a:r>
            <a:r>
              <a:rPr lang="zh-CN" altLang="en-US"/>
              <a:t>，</a:t>
            </a:r>
            <a:r>
              <a:rPr lang="en-GB"/>
              <a:t>rule 2A.3</a:t>
            </a:r>
            <a:r>
              <a:rPr lang="zh-CN" altLang="en-US"/>
              <a:t>被引入英国法院民事诉讼程序，作为替代口头的主证据（</a:t>
            </a:r>
            <a:r>
              <a:rPr lang="en-GB"/>
              <a:t>Oral Evidence-in-Chief</a:t>
            </a:r>
            <a:r>
              <a:rPr lang="zh-CN" altLang="en-US"/>
              <a:t>）。很快延伸到国际仲裁，视为是很好的民事诉讼程序改革。</a:t>
            </a:r>
            <a:endParaRPr lang="en-US" altLang="zh-CN"/>
          </a:p>
          <a:p>
            <a:endParaRPr lang="en-US" altLang="zh-CN"/>
          </a:p>
          <a:p>
            <a:r>
              <a:rPr lang="zh-CN" altLang="en-US"/>
              <a:t>包括：</a:t>
            </a:r>
            <a:r>
              <a:rPr lang="zh-CN" altLang="en-US" b="1">
                <a:sym typeface="Wingdings" panose="05000000000000000000" pitchFamily="2" charset="2"/>
              </a:rPr>
              <a:t>（</a:t>
            </a:r>
            <a:r>
              <a:rPr lang="en-US" altLang="zh-CN" b="1">
                <a:sym typeface="Wingdings" panose="05000000000000000000" pitchFamily="2" charset="2"/>
              </a:rPr>
              <a:t>1</a:t>
            </a:r>
            <a:r>
              <a:rPr lang="zh-CN" altLang="en-US" b="1">
                <a:sym typeface="Wingdings" panose="05000000000000000000" pitchFamily="2" charset="2"/>
              </a:rPr>
              <a:t>）</a:t>
            </a:r>
            <a:r>
              <a:rPr lang="zh-CN" altLang="en-US"/>
              <a:t>节省开庭时间与费用；</a:t>
            </a:r>
            <a:r>
              <a:rPr lang="zh-CN" altLang="en-US" b="1"/>
              <a:t>（</a:t>
            </a:r>
            <a:r>
              <a:rPr lang="en-US" altLang="zh-CN" b="1"/>
              <a:t>2</a:t>
            </a:r>
            <a:r>
              <a:rPr lang="zh-CN" altLang="en-US" b="1"/>
              <a:t>）</a:t>
            </a:r>
            <a:r>
              <a:rPr lang="zh-CN" altLang="en-US"/>
              <a:t>双方开庭前把牌面摊在桌上（</a:t>
            </a:r>
            <a:r>
              <a:rPr lang="en-GB"/>
              <a:t>Cards on the table</a:t>
            </a:r>
            <a:r>
              <a:rPr lang="zh-CN" altLang="en-US"/>
              <a:t>）与消灭因为不预先知道或猜测对方证人的身份与主证据而在开庭审理时被突袭与惊讶；</a:t>
            </a:r>
            <a:r>
              <a:rPr lang="zh-CN" altLang="en-US" b="1"/>
              <a:t>（</a:t>
            </a:r>
            <a:r>
              <a:rPr lang="en-US" altLang="zh-CN" b="1"/>
              <a:t>3</a:t>
            </a:r>
            <a:r>
              <a:rPr lang="zh-CN" altLang="en-US" b="1"/>
              <a:t>）</a:t>
            </a:r>
            <a:r>
              <a:rPr lang="zh-CN" altLang="en-US"/>
              <a:t>更好准备交叉盘问</a:t>
            </a:r>
            <a:r>
              <a:rPr lang="zh-CN" altLang="en-US" b="1"/>
              <a:t>（</a:t>
            </a:r>
            <a:r>
              <a:rPr lang="en-US" altLang="zh-CN" b="1"/>
              <a:t>4</a:t>
            </a:r>
            <a:r>
              <a:rPr lang="zh-CN" altLang="en-US" b="1"/>
              <a:t>）</a:t>
            </a:r>
            <a:r>
              <a:rPr lang="zh-CN" altLang="en-US"/>
              <a:t>开庭前最后机会和解的可能性；</a:t>
            </a:r>
            <a:r>
              <a:rPr lang="zh-CN" altLang="en-US" b="1"/>
              <a:t>（</a:t>
            </a:r>
            <a:r>
              <a:rPr lang="en-US" altLang="zh-CN" b="1"/>
              <a:t>5</a:t>
            </a:r>
            <a:r>
              <a:rPr lang="zh-CN" altLang="en-US" b="1"/>
              <a:t>）</a:t>
            </a:r>
            <a:r>
              <a:rPr lang="zh-CN" altLang="en-US"/>
              <a:t>代替</a:t>
            </a:r>
            <a:r>
              <a:rPr lang="zh-CN" altLang="zh-CN"/>
              <a:t>传闻证据通知（</a:t>
            </a:r>
            <a:r>
              <a:rPr lang="en-GB" altLang="zh-CN"/>
              <a:t>Hearsay Notice</a:t>
            </a:r>
            <a:r>
              <a:rPr lang="zh-CN" altLang="zh-CN"/>
              <a:t>）</a:t>
            </a:r>
            <a:endParaRPr lang="en-US"/>
          </a:p>
          <a:p>
            <a:endParaRPr lang="en-US"/>
          </a:p>
        </p:txBody>
      </p:sp>
    </p:spTree>
    <p:extLst>
      <p:ext uri="{BB962C8B-B14F-4D97-AF65-F5344CB8AC3E}">
        <p14:creationId xmlns:p14="http://schemas.microsoft.com/office/powerpoint/2010/main" val="26548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D25F69-4096-4AA5-8653-00A45BC2AD16}"/>
              </a:ext>
            </a:extLst>
          </p:cNvPr>
          <p:cNvSpPr>
            <a:spLocks noGrp="1"/>
          </p:cNvSpPr>
          <p:nvPr>
            <p:ph type="title"/>
          </p:nvPr>
        </p:nvSpPr>
        <p:spPr/>
        <p:txBody>
          <a:bodyPr/>
          <a:lstStyle/>
          <a:p>
            <a:r>
              <a:rPr lang="zh-CN" altLang="en-US"/>
              <a:t>对证人证言的批评</a:t>
            </a:r>
            <a:endParaRPr lang="en-US"/>
          </a:p>
        </p:txBody>
      </p:sp>
      <p:sp>
        <p:nvSpPr>
          <p:cNvPr id="3" name="内容占位符 2">
            <a:extLst>
              <a:ext uri="{FF2B5EF4-FFF2-40B4-BE49-F238E27FC236}">
                <a16:creationId xmlns:a16="http://schemas.microsoft.com/office/drawing/2014/main" id="{BCFC1560-42FD-4FE1-AD7A-E6F45F09C63D}"/>
              </a:ext>
            </a:extLst>
          </p:cNvPr>
          <p:cNvSpPr>
            <a:spLocks noGrp="1"/>
          </p:cNvSpPr>
          <p:nvPr>
            <p:ph idx="1"/>
          </p:nvPr>
        </p:nvSpPr>
        <p:spPr/>
        <p:txBody>
          <a:bodyPr>
            <a:normAutofit fontScale="92500"/>
          </a:bodyPr>
          <a:lstStyle/>
          <a:p>
            <a:pPr algn="just"/>
            <a:r>
              <a:rPr lang="zh-CN" altLang="en-US"/>
              <a:t>在</a:t>
            </a:r>
            <a:r>
              <a:rPr lang="en-GB"/>
              <a:t>1996</a:t>
            </a:r>
            <a:r>
              <a:rPr lang="zh-CN" altLang="en-US"/>
              <a:t>年的</a:t>
            </a:r>
            <a:r>
              <a:rPr lang="en-US" altLang="zh-CN"/>
              <a:t>《</a:t>
            </a:r>
            <a:r>
              <a:rPr lang="en-GB"/>
              <a:t>Access to Justice</a:t>
            </a:r>
            <a:r>
              <a:rPr lang="en-US" altLang="zh-CN"/>
              <a:t>》</a:t>
            </a:r>
            <a:r>
              <a:rPr lang="zh-CN" altLang="en-US"/>
              <a:t>报告中，</a:t>
            </a:r>
            <a:r>
              <a:rPr lang="en-GB"/>
              <a:t>Woolf</a:t>
            </a:r>
            <a:r>
              <a:rPr lang="zh-CN" altLang="en-US"/>
              <a:t>勋爵说：</a:t>
            </a:r>
            <a:endParaRPr lang="en-US" altLang="zh-CN"/>
          </a:p>
          <a:p>
            <a:pPr marL="274320" lvl="1" indent="0" algn="just">
              <a:buNone/>
            </a:pPr>
            <a:r>
              <a:rPr lang="zh-CN" altLang="en-US"/>
              <a:t>“</a:t>
            </a:r>
            <a:r>
              <a:rPr lang="en-GB" i="1"/>
              <a:t>witness statements have ceased to be the authentic account of the lay witness; instead they have become an </a:t>
            </a:r>
            <a:r>
              <a:rPr lang="en-GB" b="1" i="1"/>
              <a:t>elaborate, costly branch of legal drafting</a:t>
            </a:r>
            <a:r>
              <a:rPr lang="en-GB" i="1"/>
              <a:t>.</a:t>
            </a:r>
            <a:r>
              <a:rPr lang="zh-CN" altLang="en-US"/>
              <a:t>”</a:t>
            </a:r>
            <a:endParaRPr lang="en-US" altLang="zh-CN"/>
          </a:p>
          <a:p>
            <a:pPr algn="just"/>
            <a:endParaRPr lang="en-US" altLang="zh-CN"/>
          </a:p>
          <a:p>
            <a:pPr algn="just"/>
            <a:r>
              <a:rPr lang="zh-CN" altLang="en-US"/>
              <a:t>在</a:t>
            </a:r>
            <a:r>
              <a:rPr lang="en-GB" u="sng" err="1"/>
              <a:t>Gestmin</a:t>
            </a:r>
            <a:r>
              <a:rPr lang="en-GB" u="sng"/>
              <a:t> SGPS SA v. Credit Suisse</a:t>
            </a:r>
            <a:r>
              <a:rPr lang="en-GB"/>
              <a:t> (2013) EWHC 3560 (Comm)</a:t>
            </a:r>
            <a:r>
              <a:rPr lang="zh-CN" altLang="en-US"/>
              <a:t>先例，</a:t>
            </a:r>
            <a:r>
              <a:rPr lang="en-GB"/>
              <a:t>Leggatt</a:t>
            </a:r>
            <a:r>
              <a:rPr lang="zh-CN" altLang="en-US"/>
              <a:t>大法官说证人证言免不了会在反复多次改进后才会正式交出给法院。这证言也通常是由律师来草拟，而他是完全知道哪一些事实是重要或不重要，轻重怎样掌握，变为一份律师根据披露了的文件狡猾地塑造案件的法律文件（相等于书面陈词）。</a:t>
            </a:r>
          </a:p>
          <a:p>
            <a:pPr algn="just"/>
            <a:endParaRPr lang="en-US" altLang="zh-CN"/>
          </a:p>
          <a:p>
            <a:pPr algn="just"/>
            <a:r>
              <a:rPr lang="zh-CN" altLang="en-US"/>
              <a:t>证人证言太长、准备与拟定的花费也太昂贵，内容中经常是把大量的文件过一遍、有事实证人不应插手的争辩、个人意见、与双方诉讼的争议无关与</a:t>
            </a:r>
            <a:r>
              <a:rPr lang="en-GB"/>
              <a:t>/</a:t>
            </a:r>
            <a:r>
              <a:rPr lang="zh-CN" altLang="en-US"/>
              <a:t>或不重要的事情等。有说法是证人证言相比以前的口头主证据并没有省钱与省开庭审理时间。</a:t>
            </a:r>
            <a:endParaRPr lang="en-US"/>
          </a:p>
        </p:txBody>
      </p:sp>
    </p:spTree>
    <p:extLst>
      <p:ext uri="{BB962C8B-B14F-4D97-AF65-F5344CB8AC3E}">
        <p14:creationId xmlns:p14="http://schemas.microsoft.com/office/powerpoint/2010/main" val="807024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主题1">
  <a:themeElements>
    <a:clrScheme name="Custom 1">
      <a:dk1>
        <a:srgbClr val="292934"/>
      </a:dk1>
      <a:lt1>
        <a:srgbClr val="FFFFFF"/>
      </a:lt1>
      <a:dk2>
        <a:srgbClr val="D2533C"/>
      </a:dk2>
      <a:lt2>
        <a:srgbClr val="F3F2DC"/>
      </a:lt2>
      <a:accent1>
        <a:srgbClr val="D2533C"/>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透明">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主题1" id="{DF490E6C-968A-4F52-9196-6BBE21ECF377}" vid="{DC086A49-7004-4340-9C63-AC26AA17B99B}"/>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主题1</Template>
  <Application>Microsoft Office PowerPoint</Application>
  <PresentationFormat>Widescreen</PresentationFormat>
  <Slides>49</Slides>
  <Notes>1</Notes>
  <HiddenSlides>0</HiddenSlide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主题1</vt:lpstr>
      <vt:lpstr>证据法第三讲   口头证据与开庭之一</vt:lpstr>
      <vt:lpstr>主要内容</vt:lpstr>
      <vt:lpstr>必须依赖口头证据的情况</vt:lpstr>
      <vt:lpstr>必须依赖口头证据的情况 (2)</vt:lpstr>
      <vt:lpstr>开庭审理证据的准备：作战计划、挑选事实证人与人数</vt:lpstr>
      <vt:lpstr>PowerPoint Presentation</vt:lpstr>
      <vt:lpstr>选择潜在证人</vt:lpstr>
      <vt:lpstr>证人证言的改革</vt:lpstr>
      <vt:lpstr>对证人证言的批评</vt:lpstr>
      <vt:lpstr>对证人证言的批评（2）</vt:lpstr>
      <vt:lpstr>对证人记忆的误解</vt:lpstr>
      <vt:lpstr>证人证言的再改革</vt:lpstr>
      <vt:lpstr>证人证言的再改革（2）</vt:lpstr>
      <vt:lpstr>证人证言的再改革（3）</vt:lpstr>
      <vt:lpstr>证人证言的再改革（4）</vt:lpstr>
      <vt:lpstr>CPR PD 57AC生效后的部分先例</vt:lpstr>
      <vt:lpstr>CPR PD 57AC生效后的部分先例（2）</vt:lpstr>
      <vt:lpstr>CPR PD 57AC生效后的部分先例（3）</vt:lpstr>
      <vt:lpstr>CPR PD 57AC生效后的部分先例（4）</vt:lpstr>
      <vt:lpstr>CPR PD 57AC生效后的部分先例（5）</vt:lpstr>
      <vt:lpstr>代表律师/法律代表的合规认证（ Certificate of Compliance ） </vt:lpstr>
      <vt:lpstr>个别证人的合规认证（ Certificate of Compliance ） </vt:lpstr>
      <vt:lpstr>战略上的改变</vt:lpstr>
      <vt:lpstr>战略上的改变 (2)</vt:lpstr>
      <vt:lpstr>CPR PD 57AC对仲裁的影响</vt:lpstr>
      <vt:lpstr>CPR PD 57AC对仲裁的影响 (2)</vt:lpstr>
      <vt:lpstr>CPR PD 57AC对仲裁的影响 (3)</vt:lpstr>
      <vt:lpstr>国际仲裁对当事人代表律师的专业操守管控</vt:lpstr>
      <vt:lpstr>国际仲裁对当事人代表律师的专业操守管控 (2)</vt:lpstr>
      <vt:lpstr>国际仲裁对当事人代表律师的专业操守管控 (3)</vt:lpstr>
      <vt:lpstr>国际仲裁对当事人代表律师的专业操守管控 (4)</vt:lpstr>
      <vt:lpstr>国际仲裁对当事人代表律师的专业操守管控 (5)</vt:lpstr>
      <vt:lpstr>书面证人证言的拟定</vt:lpstr>
      <vt:lpstr>书面证人证言的拟定（2）</vt:lpstr>
      <vt:lpstr>书面证人证言的格式与内容</vt:lpstr>
      <vt:lpstr>相互交换证人证言</vt:lpstr>
      <vt:lpstr>修改证人证言</vt:lpstr>
      <vt:lpstr>证人证言的回复</vt:lpstr>
      <vt:lpstr>诉讼方不拥有证人（No property in a Witness）</vt:lpstr>
      <vt:lpstr>诉讼方不拥有证人（2）</vt:lpstr>
      <vt:lpstr>证人规则（Mere Witness Rule）</vt:lpstr>
      <vt:lpstr>诉讼方不拥有证人与证人规则的总结</vt:lpstr>
      <vt:lpstr>一审法院判决对事实认定错判</vt:lpstr>
      <vt:lpstr>一审法院判决对事实认定错判（2）</vt:lpstr>
      <vt:lpstr>仲裁裁决书对事实认定错判</vt:lpstr>
      <vt:lpstr>仲裁裁决书对事实认定错判（2）</vt:lpstr>
      <vt:lpstr>仲裁裁决书对事实认定错判（3）</vt:lpstr>
      <vt:lpstr>仲裁裁决书对事实认定错判（4）</vt:lpstr>
      <vt:lpstr>仲裁裁决书对事实认定错判（5）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第三讲  口头证据与开庭之一</dc:title>
  <dc:creator>WANG Elsa</dc:creator>
  <cp:revision>1</cp:revision>
  <cp:lastPrinted>2022-09-05T01:10:55Z</cp:lastPrinted>
  <dcterms:created xsi:type="dcterms:W3CDTF">2022-08-24T13:36:25Z</dcterms:created>
  <dcterms:modified xsi:type="dcterms:W3CDTF">2022-09-08T03:11:45Z</dcterms:modified>
</cp:coreProperties>
</file>